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318" r:id="rId3"/>
    <p:sldId id="257" r:id="rId4"/>
    <p:sldId id="258" r:id="rId5"/>
    <p:sldId id="308" r:id="rId6"/>
    <p:sldId id="263" r:id="rId7"/>
    <p:sldId id="271" r:id="rId8"/>
    <p:sldId id="272" r:id="rId9"/>
    <p:sldId id="260" r:id="rId10"/>
    <p:sldId id="309" r:id="rId11"/>
    <p:sldId id="310" r:id="rId12"/>
    <p:sldId id="311" r:id="rId13"/>
    <p:sldId id="261" r:id="rId14"/>
    <p:sldId id="312" r:id="rId15"/>
    <p:sldId id="313" r:id="rId16"/>
    <p:sldId id="314" r:id="rId17"/>
    <p:sldId id="315" r:id="rId18"/>
    <p:sldId id="317" r:id="rId19"/>
    <p:sldId id="316" r:id="rId20"/>
    <p:sldId id="274"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E6339"/>
    <a:srgbClr val="D0A793"/>
    <a:srgbClr val="D4B5B2"/>
    <a:srgbClr val="2E3F55"/>
    <a:srgbClr val="EFE6DD"/>
    <a:srgbClr val="7F7D7E"/>
    <a:srgbClr val="CECCCF"/>
    <a:srgbClr val="ECE1DB"/>
    <a:srgbClr val="E6E8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7" autoAdjust="0"/>
    <p:restoredTop sz="94660"/>
  </p:normalViewPr>
  <p:slideViewPr>
    <p:cSldViewPr snapToGrid="0">
      <p:cViewPr varScale="1">
        <p:scale>
          <a:sx n="81" d="100"/>
          <a:sy n="81" d="100"/>
        </p:scale>
        <p:origin x="48" y="10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1ADD44-F234-45CD-A068-3D40607DEF61}" type="datetimeFigureOut">
              <a:rPr lang="zh-CN" altLang="en-US" smtClean="0"/>
              <a:t>2019/7/27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B849B-8AA4-462E-90D4-30B99F7942ED}" type="slidenum">
              <a:rPr lang="zh-CN" altLang="en-US" smtClean="0"/>
              <a:t>‹#›</a:t>
            </a:fld>
            <a:endParaRPr lang="zh-CN" altLang="en-US"/>
          </a:p>
        </p:txBody>
      </p:sp>
    </p:spTree>
    <p:extLst>
      <p:ext uri="{BB962C8B-B14F-4D97-AF65-F5344CB8AC3E}">
        <p14:creationId xmlns:p14="http://schemas.microsoft.com/office/powerpoint/2010/main" val="295356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t>1</a:t>
            </a:fld>
            <a:endParaRPr lang="zh-CN" altLang="en-US"/>
          </a:p>
        </p:txBody>
      </p:sp>
    </p:spTree>
    <p:extLst>
      <p:ext uri="{BB962C8B-B14F-4D97-AF65-F5344CB8AC3E}">
        <p14:creationId xmlns:p14="http://schemas.microsoft.com/office/powerpoint/2010/main" val="1874747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AB849B-8AA4-462E-90D4-30B99F7942ED}" type="slidenum">
              <a:rPr lang="zh-CN" altLang="en-US" smtClean="0"/>
              <a:t>20</a:t>
            </a:fld>
            <a:endParaRPr lang="zh-CN" altLang="en-US"/>
          </a:p>
        </p:txBody>
      </p:sp>
    </p:spTree>
    <p:extLst>
      <p:ext uri="{BB962C8B-B14F-4D97-AF65-F5344CB8AC3E}">
        <p14:creationId xmlns:p14="http://schemas.microsoft.com/office/powerpoint/2010/main" val="202389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t>3</a:t>
            </a:fld>
            <a:endParaRPr lang="zh-CN" altLang="en-US"/>
          </a:p>
        </p:txBody>
      </p:sp>
    </p:spTree>
    <p:extLst>
      <p:ext uri="{BB962C8B-B14F-4D97-AF65-F5344CB8AC3E}">
        <p14:creationId xmlns:p14="http://schemas.microsoft.com/office/powerpoint/2010/main" val="2712152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t>4</a:t>
            </a:fld>
            <a:endParaRPr lang="zh-CN" altLang="en-US"/>
          </a:p>
        </p:txBody>
      </p:sp>
    </p:spTree>
    <p:extLst>
      <p:ext uri="{BB962C8B-B14F-4D97-AF65-F5344CB8AC3E}">
        <p14:creationId xmlns:p14="http://schemas.microsoft.com/office/powerpoint/2010/main" val="839046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AB849B-8AA4-462E-90D4-30B99F7942ED}" type="slidenum">
              <a:rPr lang="zh-CN" altLang="en-US" smtClean="0"/>
              <a:t>6</a:t>
            </a:fld>
            <a:endParaRPr lang="zh-CN" altLang="en-US"/>
          </a:p>
        </p:txBody>
      </p:sp>
    </p:spTree>
    <p:extLst>
      <p:ext uri="{BB962C8B-B14F-4D97-AF65-F5344CB8AC3E}">
        <p14:creationId xmlns:p14="http://schemas.microsoft.com/office/powerpoint/2010/main" val="3980389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t>7</a:t>
            </a:fld>
            <a:endParaRPr lang="zh-CN" altLang="en-US"/>
          </a:p>
        </p:txBody>
      </p:sp>
    </p:spTree>
    <p:extLst>
      <p:ext uri="{BB962C8B-B14F-4D97-AF65-F5344CB8AC3E}">
        <p14:creationId xmlns:p14="http://schemas.microsoft.com/office/powerpoint/2010/main" val="2648757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t>8</a:t>
            </a:fld>
            <a:endParaRPr lang="zh-CN" altLang="en-US"/>
          </a:p>
        </p:txBody>
      </p:sp>
    </p:spTree>
    <p:extLst>
      <p:ext uri="{BB962C8B-B14F-4D97-AF65-F5344CB8AC3E}">
        <p14:creationId xmlns:p14="http://schemas.microsoft.com/office/powerpoint/2010/main" val="353815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AB849B-8AA4-462E-90D4-30B99F7942ED}" type="slidenum">
              <a:rPr lang="zh-CN" altLang="en-US" smtClean="0"/>
              <a:t>9</a:t>
            </a:fld>
            <a:endParaRPr lang="zh-CN" altLang="en-US"/>
          </a:p>
        </p:txBody>
      </p:sp>
    </p:spTree>
    <p:extLst>
      <p:ext uri="{BB962C8B-B14F-4D97-AF65-F5344CB8AC3E}">
        <p14:creationId xmlns:p14="http://schemas.microsoft.com/office/powerpoint/2010/main" val="1871484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t>13</a:t>
            </a:fld>
            <a:endParaRPr lang="zh-CN" altLang="en-US"/>
          </a:p>
        </p:txBody>
      </p:sp>
    </p:spTree>
    <p:extLst>
      <p:ext uri="{BB962C8B-B14F-4D97-AF65-F5344CB8AC3E}">
        <p14:creationId xmlns:p14="http://schemas.microsoft.com/office/powerpoint/2010/main" val="276509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t>18</a:t>
            </a:fld>
            <a:endParaRPr lang="zh-CN" altLang="en-US"/>
          </a:p>
        </p:txBody>
      </p:sp>
    </p:spTree>
    <p:extLst>
      <p:ext uri="{BB962C8B-B14F-4D97-AF65-F5344CB8AC3E}">
        <p14:creationId xmlns:p14="http://schemas.microsoft.com/office/powerpoint/2010/main" val="4026787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8EA88-6E8E-4051-BFDF-FE6C3904AA7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65BABD6-28B4-4B17-9232-DC9BEC9DDD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67CD92A-4365-46FD-98A4-045FBD61CAA1}"/>
              </a:ext>
            </a:extLst>
          </p:cNvPr>
          <p:cNvSpPr>
            <a:spLocks noGrp="1"/>
          </p:cNvSpPr>
          <p:nvPr>
            <p:ph type="dt" sz="half" idx="10"/>
          </p:nvPr>
        </p:nvSpPr>
        <p:spPr/>
        <p:txBody>
          <a:bodyPr/>
          <a:lstStyle/>
          <a:p>
            <a:fld id="{1926DA1B-1716-48F7-B377-487684ACE437}" type="datetimeFigureOut">
              <a:rPr lang="zh-CN" altLang="en-US" smtClean="0"/>
              <a:t>2019/7/27</a:t>
            </a:fld>
            <a:endParaRPr lang="zh-CN" altLang="en-US"/>
          </a:p>
        </p:txBody>
      </p:sp>
      <p:sp>
        <p:nvSpPr>
          <p:cNvPr id="5" name="页脚占位符 4">
            <a:extLst>
              <a:ext uri="{FF2B5EF4-FFF2-40B4-BE49-F238E27FC236}">
                <a16:creationId xmlns:a16="http://schemas.microsoft.com/office/drawing/2014/main" id="{E4882396-F3F8-494E-8D9E-D1A8A12B61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050897-0603-4719-B672-D29CDDBD0171}"/>
              </a:ext>
            </a:extLst>
          </p:cNvPr>
          <p:cNvSpPr>
            <a:spLocks noGrp="1"/>
          </p:cNvSpPr>
          <p:nvPr>
            <p:ph type="sldNum" sz="quarter" idx="12"/>
          </p:nvPr>
        </p:nvSpPr>
        <p:spPr/>
        <p:txBody>
          <a:body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151952349"/>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11FD2-FEEF-4CF7-A899-C22AE8C8714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DACFA4-E568-4639-9279-FCB1D7717CB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6D6C4F-9533-452C-A47F-DF372111C23A}"/>
              </a:ext>
            </a:extLst>
          </p:cNvPr>
          <p:cNvSpPr>
            <a:spLocks noGrp="1"/>
          </p:cNvSpPr>
          <p:nvPr>
            <p:ph type="dt" sz="half" idx="10"/>
          </p:nvPr>
        </p:nvSpPr>
        <p:spPr/>
        <p:txBody>
          <a:bodyPr/>
          <a:lstStyle/>
          <a:p>
            <a:fld id="{1926DA1B-1716-48F7-B377-487684ACE437}" type="datetimeFigureOut">
              <a:rPr lang="zh-CN" altLang="en-US" smtClean="0"/>
              <a:t>2019/7/27</a:t>
            </a:fld>
            <a:endParaRPr lang="zh-CN" altLang="en-US"/>
          </a:p>
        </p:txBody>
      </p:sp>
      <p:sp>
        <p:nvSpPr>
          <p:cNvPr id="5" name="页脚占位符 4">
            <a:extLst>
              <a:ext uri="{FF2B5EF4-FFF2-40B4-BE49-F238E27FC236}">
                <a16:creationId xmlns:a16="http://schemas.microsoft.com/office/drawing/2014/main" id="{907A3ECC-47A0-46A4-9DAB-54699C9F12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EB142D-AC64-40F3-99DB-2935830E4370}"/>
              </a:ext>
            </a:extLst>
          </p:cNvPr>
          <p:cNvSpPr>
            <a:spLocks noGrp="1"/>
          </p:cNvSpPr>
          <p:nvPr>
            <p:ph type="sldNum" sz="quarter" idx="12"/>
          </p:nvPr>
        </p:nvSpPr>
        <p:spPr/>
        <p:txBody>
          <a:body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485926896"/>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7048302-2108-4D32-BF50-17036914ECF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458D28-A403-4BBE-96F7-90C7C49F0E3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6F085A-1A25-447C-A0C6-552EB73711C9}"/>
              </a:ext>
            </a:extLst>
          </p:cNvPr>
          <p:cNvSpPr>
            <a:spLocks noGrp="1"/>
          </p:cNvSpPr>
          <p:nvPr>
            <p:ph type="dt" sz="half" idx="10"/>
          </p:nvPr>
        </p:nvSpPr>
        <p:spPr/>
        <p:txBody>
          <a:bodyPr/>
          <a:lstStyle/>
          <a:p>
            <a:fld id="{1926DA1B-1716-48F7-B377-487684ACE437}" type="datetimeFigureOut">
              <a:rPr lang="zh-CN" altLang="en-US" smtClean="0"/>
              <a:t>2019/7/27</a:t>
            </a:fld>
            <a:endParaRPr lang="zh-CN" altLang="en-US"/>
          </a:p>
        </p:txBody>
      </p:sp>
      <p:sp>
        <p:nvSpPr>
          <p:cNvPr id="5" name="页脚占位符 4">
            <a:extLst>
              <a:ext uri="{FF2B5EF4-FFF2-40B4-BE49-F238E27FC236}">
                <a16:creationId xmlns:a16="http://schemas.microsoft.com/office/drawing/2014/main" id="{19DCE788-F1B6-4E1A-BD00-EABAC9C4B7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0EA234-123A-4327-8CB8-D47C4530A59D}"/>
              </a:ext>
            </a:extLst>
          </p:cNvPr>
          <p:cNvSpPr>
            <a:spLocks noGrp="1"/>
          </p:cNvSpPr>
          <p:nvPr>
            <p:ph type="sldNum" sz="quarter" idx="12"/>
          </p:nvPr>
        </p:nvSpPr>
        <p:spPr/>
        <p:txBody>
          <a:body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443708455"/>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3B3F7-CD8B-4831-A180-0EBD307328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56374F-FCB0-462C-9B3F-B3FA908B87F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63291C-E3B8-4FBC-B545-C5ECCF8684C8}"/>
              </a:ext>
            </a:extLst>
          </p:cNvPr>
          <p:cNvSpPr>
            <a:spLocks noGrp="1"/>
          </p:cNvSpPr>
          <p:nvPr>
            <p:ph type="dt" sz="half" idx="10"/>
          </p:nvPr>
        </p:nvSpPr>
        <p:spPr/>
        <p:txBody>
          <a:bodyPr/>
          <a:lstStyle/>
          <a:p>
            <a:fld id="{1926DA1B-1716-48F7-B377-487684ACE437}" type="datetimeFigureOut">
              <a:rPr lang="zh-CN" altLang="en-US" smtClean="0"/>
              <a:t>2019/7/27</a:t>
            </a:fld>
            <a:endParaRPr lang="zh-CN" altLang="en-US"/>
          </a:p>
        </p:txBody>
      </p:sp>
      <p:sp>
        <p:nvSpPr>
          <p:cNvPr id="5" name="页脚占位符 4">
            <a:extLst>
              <a:ext uri="{FF2B5EF4-FFF2-40B4-BE49-F238E27FC236}">
                <a16:creationId xmlns:a16="http://schemas.microsoft.com/office/drawing/2014/main" id="{9569C9EB-044D-4080-A583-185C5BE89A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7DDB88-AD90-40D1-B26C-64D74A9EFEA3}"/>
              </a:ext>
            </a:extLst>
          </p:cNvPr>
          <p:cNvSpPr>
            <a:spLocks noGrp="1"/>
          </p:cNvSpPr>
          <p:nvPr>
            <p:ph type="sldNum" sz="quarter" idx="12"/>
          </p:nvPr>
        </p:nvSpPr>
        <p:spPr/>
        <p:txBody>
          <a:body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1362672395"/>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75041-BD20-47C7-9C5A-16BED1A2705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5EEE486-B5D5-4B40-B3F0-E5D47A4E6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BD32F5A-FBCD-4244-A2B3-4B6FD7F48D7E}"/>
              </a:ext>
            </a:extLst>
          </p:cNvPr>
          <p:cNvSpPr>
            <a:spLocks noGrp="1"/>
          </p:cNvSpPr>
          <p:nvPr>
            <p:ph type="dt" sz="half" idx="10"/>
          </p:nvPr>
        </p:nvSpPr>
        <p:spPr/>
        <p:txBody>
          <a:bodyPr/>
          <a:lstStyle/>
          <a:p>
            <a:fld id="{1926DA1B-1716-48F7-B377-487684ACE437}" type="datetimeFigureOut">
              <a:rPr lang="zh-CN" altLang="en-US" smtClean="0"/>
              <a:t>2019/7/27</a:t>
            </a:fld>
            <a:endParaRPr lang="zh-CN" altLang="en-US"/>
          </a:p>
        </p:txBody>
      </p:sp>
      <p:sp>
        <p:nvSpPr>
          <p:cNvPr id="5" name="页脚占位符 4">
            <a:extLst>
              <a:ext uri="{FF2B5EF4-FFF2-40B4-BE49-F238E27FC236}">
                <a16:creationId xmlns:a16="http://schemas.microsoft.com/office/drawing/2014/main" id="{CC7C7BA5-393A-49C1-9EBB-908F942B84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BD4AC0-7FDC-46B5-A3E2-719D95F7CF9B}"/>
              </a:ext>
            </a:extLst>
          </p:cNvPr>
          <p:cNvSpPr>
            <a:spLocks noGrp="1"/>
          </p:cNvSpPr>
          <p:nvPr>
            <p:ph type="sldNum" sz="quarter" idx="12"/>
          </p:nvPr>
        </p:nvSpPr>
        <p:spPr/>
        <p:txBody>
          <a:body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2209621503"/>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937F3-C964-4869-B5CB-D51CDCB18DE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F8294B-D6EA-4BD3-9B9F-3E7B9604D5F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C45613C-1E8C-44C8-8DB0-5FA88FD7D79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512CA41-4D8C-4DF1-AC7B-7C9A11066DC7}"/>
              </a:ext>
            </a:extLst>
          </p:cNvPr>
          <p:cNvSpPr>
            <a:spLocks noGrp="1"/>
          </p:cNvSpPr>
          <p:nvPr>
            <p:ph type="dt" sz="half" idx="10"/>
          </p:nvPr>
        </p:nvSpPr>
        <p:spPr/>
        <p:txBody>
          <a:bodyPr/>
          <a:lstStyle/>
          <a:p>
            <a:fld id="{1926DA1B-1716-48F7-B377-487684ACE437}" type="datetimeFigureOut">
              <a:rPr lang="zh-CN" altLang="en-US" smtClean="0"/>
              <a:t>2019/7/27</a:t>
            </a:fld>
            <a:endParaRPr lang="zh-CN" altLang="en-US"/>
          </a:p>
        </p:txBody>
      </p:sp>
      <p:sp>
        <p:nvSpPr>
          <p:cNvPr id="6" name="页脚占位符 5">
            <a:extLst>
              <a:ext uri="{FF2B5EF4-FFF2-40B4-BE49-F238E27FC236}">
                <a16:creationId xmlns:a16="http://schemas.microsoft.com/office/drawing/2014/main" id="{510A85B5-3E90-4BF6-AAF0-959D7741663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35E6A9-CC63-4D70-AF8F-5CEC920B633F}"/>
              </a:ext>
            </a:extLst>
          </p:cNvPr>
          <p:cNvSpPr>
            <a:spLocks noGrp="1"/>
          </p:cNvSpPr>
          <p:nvPr>
            <p:ph type="sldNum" sz="quarter" idx="12"/>
          </p:nvPr>
        </p:nvSpPr>
        <p:spPr/>
        <p:txBody>
          <a:body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427974896"/>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B2AA4-2E32-40BB-911E-669CE8CCAAD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B7A0E5-2623-4A28-8520-12C78859FB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5C42368-D770-4D4A-BCAB-A96D25CA067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060E337-C1D3-41FF-B275-7C93A79DD0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2A268A7-C583-444B-B6A9-6D995AF69CD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E35D818-4EB5-4F7F-9B97-F1B5B24117A4}"/>
              </a:ext>
            </a:extLst>
          </p:cNvPr>
          <p:cNvSpPr>
            <a:spLocks noGrp="1"/>
          </p:cNvSpPr>
          <p:nvPr>
            <p:ph type="dt" sz="half" idx="10"/>
          </p:nvPr>
        </p:nvSpPr>
        <p:spPr/>
        <p:txBody>
          <a:bodyPr/>
          <a:lstStyle/>
          <a:p>
            <a:fld id="{1926DA1B-1716-48F7-B377-487684ACE437}" type="datetimeFigureOut">
              <a:rPr lang="zh-CN" altLang="en-US" smtClean="0"/>
              <a:t>2019/7/27</a:t>
            </a:fld>
            <a:endParaRPr lang="zh-CN" altLang="en-US"/>
          </a:p>
        </p:txBody>
      </p:sp>
      <p:sp>
        <p:nvSpPr>
          <p:cNvPr id="8" name="页脚占位符 7">
            <a:extLst>
              <a:ext uri="{FF2B5EF4-FFF2-40B4-BE49-F238E27FC236}">
                <a16:creationId xmlns:a16="http://schemas.microsoft.com/office/drawing/2014/main" id="{B0F9D557-E588-4B7B-986C-EB494C47FA4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22250D1-3A96-415A-B63F-1243A7D617E5}"/>
              </a:ext>
            </a:extLst>
          </p:cNvPr>
          <p:cNvSpPr>
            <a:spLocks noGrp="1"/>
          </p:cNvSpPr>
          <p:nvPr>
            <p:ph type="sldNum" sz="quarter" idx="12"/>
          </p:nvPr>
        </p:nvSpPr>
        <p:spPr/>
        <p:txBody>
          <a:body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3285220656"/>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45D1B-E110-447C-BCC9-2F1337E17E6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DB055A0-B3E9-4E36-9B8B-72799F95F5A2}"/>
              </a:ext>
            </a:extLst>
          </p:cNvPr>
          <p:cNvSpPr>
            <a:spLocks noGrp="1"/>
          </p:cNvSpPr>
          <p:nvPr>
            <p:ph type="dt" sz="half" idx="10"/>
          </p:nvPr>
        </p:nvSpPr>
        <p:spPr/>
        <p:txBody>
          <a:bodyPr/>
          <a:lstStyle/>
          <a:p>
            <a:fld id="{1926DA1B-1716-48F7-B377-487684ACE437}" type="datetimeFigureOut">
              <a:rPr lang="zh-CN" altLang="en-US" smtClean="0"/>
              <a:t>2019/7/27</a:t>
            </a:fld>
            <a:endParaRPr lang="zh-CN" altLang="en-US"/>
          </a:p>
        </p:txBody>
      </p:sp>
      <p:sp>
        <p:nvSpPr>
          <p:cNvPr id="4" name="页脚占位符 3">
            <a:extLst>
              <a:ext uri="{FF2B5EF4-FFF2-40B4-BE49-F238E27FC236}">
                <a16:creationId xmlns:a16="http://schemas.microsoft.com/office/drawing/2014/main" id="{F7779AFF-0AAA-44DB-9461-8294E3F5011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A72471D-4AA3-4FB4-AB81-E34FFABB14F3}"/>
              </a:ext>
            </a:extLst>
          </p:cNvPr>
          <p:cNvSpPr>
            <a:spLocks noGrp="1"/>
          </p:cNvSpPr>
          <p:nvPr>
            <p:ph type="sldNum" sz="quarter" idx="12"/>
          </p:nvPr>
        </p:nvSpPr>
        <p:spPr/>
        <p:txBody>
          <a:body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3563355521"/>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539BB3-D357-4DFA-A083-2ADBA74FFFAA}"/>
              </a:ext>
            </a:extLst>
          </p:cNvPr>
          <p:cNvSpPr>
            <a:spLocks noGrp="1"/>
          </p:cNvSpPr>
          <p:nvPr>
            <p:ph type="dt" sz="half" idx="10"/>
          </p:nvPr>
        </p:nvSpPr>
        <p:spPr/>
        <p:txBody>
          <a:bodyPr/>
          <a:lstStyle/>
          <a:p>
            <a:fld id="{1926DA1B-1716-48F7-B377-487684ACE437}" type="datetimeFigureOut">
              <a:rPr lang="zh-CN" altLang="en-US" smtClean="0"/>
              <a:t>2019/7/27</a:t>
            </a:fld>
            <a:endParaRPr lang="zh-CN" altLang="en-US"/>
          </a:p>
        </p:txBody>
      </p:sp>
      <p:sp>
        <p:nvSpPr>
          <p:cNvPr id="3" name="页脚占位符 2">
            <a:extLst>
              <a:ext uri="{FF2B5EF4-FFF2-40B4-BE49-F238E27FC236}">
                <a16:creationId xmlns:a16="http://schemas.microsoft.com/office/drawing/2014/main" id="{2F003E0C-8EA7-42B1-9AA5-F5DF39495C3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47FAA3E-1F7E-4B02-A4C7-DF4359FAD5EA}"/>
              </a:ext>
            </a:extLst>
          </p:cNvPr>
          <p:cNvSpPr>
            <a:spLocks noGrp="1"/>
          </p:cNvSpPr>
          <p:nvPr>
            <p:ph type="sldNum" sz="quarter" idx="12"/>
          </p:nvPr>
        </p:nvSpPr>
        <p:spPr/>
        <p:txBody>
          <a:body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3196850389"/>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EDEEC-ECA4-4F6E-94D9-782D96D431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BC85B13-BC23-4C39-AD4C-82A9351ACC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9D62E6-B49A-4F7D-AF1E-0C6FEF85C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AC0874-C948-447F-8A0F-37ACA36C18F6}"/>
              </a:ext>
            </a:extLst>
          </p:cNvPr>
          <p:cNvSpPr>
            <a:spLocks noGrp="1"/>
          </p:cNvSpPr>
          <p:nvPr>
            <p:ph type="dt" sz="half" idx="10"/>
          </p:nvPr>
        </p:nvSpPr>
        <p:spPr/>
        <p:txBody>
          <a:bodyPr/>
          <a:lstStyle/>
          <a:p>
            <a:fld id="{1926DA1B-1716-48F7-B377-487684ACE437}" type="datetimeFigureOut">
              <a:rPr lang="zh-CN" altLang="en-US" smtClean="0"/>
              <a:t>2019/7/27</a:t>
            </a:fld>
            <a:endParaRPr lang="zh-CN" altLang="en-US"/>
          </a:p>
        </p:txBody>
      </p:sp>
      <p:sp>
        <p:nvSpPr>
          <p:cNvPr id="6" name="页脚占位符 5">
            <a:extLst>
              <a:ext uri="{FF2B5EF4-FFF2-40B4-BE49-F238E27FC236}">
                <a16:creationId xmlns:a16="http://schemas.microsoft.com/office/drawing/2014/main" id="{D41354DC-94A1-4AB5-81D9-F0087CDD8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F647D6-AEA0-476C-A5CE-2582977F68A2}"/>
              </a:ext>
            </a:extLst>
          </p:cNvPr>
          <p:cNvSpPr>
            <a:spLocks noGrp="1"/>
          </p:cNvSpPr>
          <p:nvPr>
            <p:ph type="sldNum" sz="quarter" idx="12"/>
          </p:nvPr>
        </p:nvSpPr>
        <p:spPr/>
        <p:txBody>
          <a:body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1244319555"/>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77E3F-3205-4315-8B8A-49F9048037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01F34D-3DB3-4EA1-9B69-835DEC7B4A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D5170D-F649-4319-96AF-B64D8C635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F798238-8671-41C0-8C6D-7A40AFA8E629}"/>
              </a:ext>
            </a:extLst>
          </p:cNvPr>
          <p:cNvSpPr>
            <a:spLocks noGrp="1"/>
          </p:cNvSpPr>
          <p:nvPr>
            <p:ph type="dt" sz="half" idx="10"/>
          </p:nvPr>
        </p:nvSpPr>
        <p:spPr/>
        <p:txBody>
          <a:bodyPr/>
          <a:lstStyle/>
          <a:p>
            <a:fld id="{1926DA1B-1716-48F7-B377-487684ACE437}" type="datetimeFigureOut">
              <a:rPr lang="zh-CN" altLang="en-US" smtClean="0"/>
              <a:t>2019/7/27</a:t>
            </a:fld>
            <a:endParaRPr lang="zh-CN" altLang="en-US"/>
          </a:p>
        </p:txBody>
      </p:sp>
      <p:sp>
        <p:nvSpPr>
          <p:cNvPr id="6" name="页脚占位符 5">
            <a:extLst>
              <a:ext uri="{FF2B5EF4-FFF2-40B4-BE49-F238E27FC236}">
                <a16:creationId xmlns:a16="http://schemas.microsoft.com/office/drawing/2014/main" id="{BAFB7734-29EC-4D29-90AA-BFDC9ED389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550AD3-D9A0-4440-8B13-C38A6024DF3F}"/>
              </a:ext>
            </a:extLst>
          </p:cNvPr>
          <p:cNvSpPr>
            <a:spLocks noGrp="1"/>
          </p:cNvSpPr>
          <p:nvPr>
            <p:ph type="sldNum" sz="quarter" idx="12"/>
          </p:nvPr>
        </p:nvSpPr>
        <p:spPr/>
        <p:txBody>
          <a:body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462425524"/>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6DD"/>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6862589-E8BE-4482-8AA0-ACA334515F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63177BC-95B6-4109-B6EC-7A4532C00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675978-603A-4F25-8EC7-3A85DDB107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6DA1B-1716-48F7-B377-487684ACE437}" type="datetimeFigureOut">
              <a:rPr lang="zh-CN" altLang="en-US" smtClean="0"/>
              <a:t>2019/7/27</a:t>
            </a:fld>
            <a:endParaRPr lang="zh-CN" altLang="en-US"/>
          </a:p>
        </p:txBody>
      </p:sp>
      <p:sp>
        <p:nvSpPr>
          <p:cNvPr id="5" name="页脚占位符 4">
            <a:extLst>
              <a:ext uri="{FF2B5EF4-FFF2-40B4-BE49-F238E27FC236}">
                <a16:creationId xmlns:a16="http://schemas.microsoft.com/office/drawing/2014/main" id="{29259A3D-3FBE-429E-8F40-8C6097FD1A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4B874F3-740F-4A5D-8429-9679292AE2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A1AEB9-FE7E-41DF-9470-02B669FE5ED2}" type="slidenum">
              <a:rPr lang="zh-CN" altLang="en-US" smtClean="0"/>
              <a:t>‹#›</a:t>
            </a:fld>
            <a:endParaRPr lang="zh-CN" altLang="en-US"/>
          </a:p>
        </p:txBody>
      </p:sp>
    </p:spTree>
    <p:extLst>
      <p:ext uri="{BB962C8B-B14F-4D97-AF65-F5344CB8AC3E}">
        <p14:creationId xmlns:p14="http://schemas.microsoft.com/office/powerpoint/2010/main" val="1327923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F3B53132-448E-4CDD-A9A5-F77B5E44828F}"/>
              </a:ext>
            </a:extLst>
          </p:cNvPr>
          <p:cNvSpPr/>
          <p:nvPr/>
        </p:nvSpPr>
        <p:spPr>
          <a:xfrm>
            <a:off x="0" y="0"/>
            <a:ext cx="4052262" cy="3016345"/>
          </a:xfrm>
          <a:custGeom>
            <a:avLst/>
            <a:gdLst>
              <a:gd name="connsiteX0" fmla="*/ 0 w 4052262"/>
              <a:gd name="connsiteY0" fmla="*/ 0 h 3016345"/>
              <a:gd name="connsiteX1" fmla="*/ 4052262 w 4052262"/>
              <a:gd name="connsiteY1" fmla="*/ 0 h 3016345"/>
              <a:gd name="connsiteX2" fmla="*/ 3939818 w 4052262"/>
              <a:gd name="connsiteY2" fmla="*/ 42030 h 3016345"/>
              <a:gd name="connsiteX3" fmla="*/ 2418080 w 4052262"/>
              <a:gd name="connsiteY3" fmla="*/ 762001 h 3016345"/>
              <a:gd name="connsiteX4" fmla="*/ 1503680 w 4052262"/>
              <a:gd name="connsiteY4" fmla="*/ 1899921 h 3016345"/>
              <a:gd name="connsiteX5" fmla="*/ 77467 w 4052262"/>
              <a:gd name="connsiteY5" fmla="*/ 3016345 h 3016345"/>
              <a:gd name="connsiteX6" fmla="*/ 0 w 4052262"/>
              <a:gd name="connsiteY6" fmla="*/ 3015938 h 3016345"/>
              <a:gd name="connsiteX7" fmla="*/ 0 w 4052262"/>
              <a:gd name="connsiteY7" fmla="*/ 0 h 301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262" h="3016345">
                <a:moveTo>
                  <a:pt x="0" y="0"/>
                </a:moveTo>
                <a:lnTo>
                  <a:pt x="4052262" y="0"/>
                </a:lnTo>
                <a:lnTo>
                  <a:pt x="3939818" y="42030"/>
                </a:lnTo>
                <a:cubicBezTo>
                  <a:pt x="3347561" y="268447"/>
                  <a:pt x="2797810" y="501651"/>
                  <a:pt x="2418080" y="762001"/>
                </a:cubicBezTo>
                <a:cubicBezTo>
                  <a:pt x="1911773" y="1109134"/>
                  <a:pt x="1930400" y="1539241"/>
                  <a:pt x="1503680" y="1899921"/>
                </a:cubicBezTo>
                <a:cubicBezTo>
                  <a:pt x="1156970" y="2192974"/>
                  <a:pt x="472665" y="2961119"/>
                  <a:pt x="77467" y="3016345"/>
                </a:cubicBezTo>
                <a:lnTo>
                  <a:pt x="0" y="3015938"/>
                </a:lnTo>
                <a:lnTo>
                  <a:pt x="0" y="0"/>
                </a:lnTo>
                <a:close/>
              </a:path>
            </a:pathLst>
          </a:cu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FE32BE5B-3AC1-46D9-95AA-40DC68FD11E2}"/>
              </a:ext>
            </a:extLst>
          </p:cNvPr>
          <p:cNvSpPr/>
          <p:nvPr/>
        </p:nvSpPr>
        <p:spPr>
          <a:xfrm>
            <a:off x="9993672" y="2964606"/>
            <a:ext cx="2198329" cy="3893394"/>
          </a:xfrm>
          <a:custGeom>
            <a:avLst/>
            <a:gdLst>
              <a:gd name="connsiteX0" fmla="*/ 2198329 w 2198329"/>
              <a:gd name="connsiteY0" fmla="*/ 0 h 3893394"/>
              <a:gd name="connsiteX1" fmla="*/ 2198329 w 2198329"/>
              <a:gd name="connsiteY1" fmla="*/ 3893394 h 3893394"/>
              <a:gd name="connsiteX2" fmla="*/ 0 w 2198329"/>
              <a:gd name="connsiteY2" fmla="*/ 3893394 h 3893394"/>
              <a:gd name="connsiteX3" fmla="*/ 35142 w 2198329"/>
              <a:gd name="connsiteY3" fmla="*/ 3797340 h 3893394"/>
              <a:gd name="connsiteX4" fmla="*/ 1060409 w 2198329"/>
              <a:gd name="connsiteY4" fmla="*/ 1830914 h 3893394"/>
              <a:gd name="connsiteX5" fmla="*/ 2183125 w 2198329"/>
              <a:gd name="connsiteY5" fmla="*/ 16110 h 3893394"/>
              <a:gd name="connsiteX6" fmla="*/ 2198329 w 2198329"/>
              <a:gd name="connsiteY6" fmla="*/ 0 h 389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29" h="3893394">
                <a:moveTo>
                  <a:pt x="2198329" y="0"/>
                </a:moveTo>
                <a:lnTo>
                  <a:pt x="2198329" y="3893394"/>
                </a:lnTo>
                <a:lnTo>
                  <a:pt x="0" y="3893394"/>
                </a:lnTo>
                <a:lnTo>
                  <a:pt x="35142" y="3797340"/>
                </a:lnTo>
                <a:cubicBezTo>
                  <a:pt x="238825" y="3265353"/>
                  <a:pt x="678139" y="2429508"/>
                  <a:pt x="1060409" y="1830914"/>
                </a:cubicBezTo>
                <a:cubicBezTo>
                  <a:pt x="1360764" y="1360591"/>
                  <a:pt x="1823593" y="417252"/>
                  <a:pt x="2183125" y="16110"/>
                </a:cubicBezTo>
                <a:lnTo>
                  <a:pt x="2198329" y="0"/>
                </a:lnTo>
                <a:close/>
              </a:path>
            </a:pathLst>
          </a:custGeom>
          <a:solidFill>
            <a:srgbClr val="AE6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11981113-6580-4676-B323-4C8C1F78FDE5}"/>
              </a:ext>
            </a:extLst>
          </p:cNvPr>
          <p:cNvSpPr/>
          <p:nvPr/>
        </p:nvSpPr>
        <p:spPr>
          <a:xfrm>
            <a:off x="2227226"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BD7C8FA8-8D84-4BEC-9DDB-E439A635C54A}"/>
              </a:ext>
            </a:extLst>
          </p:cNvPr>
          <p:cNvSpPr txBox="1"/>
          <p:nvPr/>
        </p:nvSpPr>
        <p:spPr>
          <a:xfrm>
            <a:off x="1992683" y="1969354"/>
            <a:ext cx="10060568" cy="1569660"/>
          </a:xfrm>
          <a:prstGeom prst="rect">
            <a:avLst/>
          </a:prstGeom>
          <a:noFill/>
        </p:spPr>
        <p:txBody>
          <a:bodyPr wrap="square" rtlCol="0">
            <a:spAutoFit/>
          </a:bodyPr>
          <a:lstStyle/>
          <a:p>
            <a:r>
              <a:rPr lang="zh-CN" altLang="en-US" sz="9600" b="1" dirty="0">
                <a:latin typeface="Times New Roman" panose="02020603050405020304" pitchFamily="18" charset="0"/>
                <a:cs typeface="Times New Roman" panose="02020603050405020304" pitchFamily="18" charset="0"/>
              </a:rPr>
              <a:t>     瓣电影小助手</a:t>
            </a:r>
            <a:endParaRPr lang="zh-CN" altLang="en-US" sz="6000" dirty="0">
              <a:latin typeface="Segoe UI Semilight" panose="020B0402040204020203" pitchFamily="34" charset="0"/>
              <a:cs typeface="Segoe UI Semilight" panose="020B0402040204020203" pitchFamily="34" charset="0"/>
            </a:endParaRPr>
          </a:p>
        </p:txBody>
      </p:sp>
      <p:sp>
        <p:nvSpPr>
          <p:cNvPr id="51" name="文本框 50">
            <a:extLst>
              <a:ext uri="{FF2B5EF4-FFF2-40B4-BE49-F238E27FC236}">
                <a16:creationId xmlns:a16="http://schemas.microsoft.com/office/drawing/2014/main" id="{4C4F07D5-0217-4058-A2BF-C80A744676F9}"/>
              </a:ext>
            </a:extLst>
          </p:cNvPr>
          <p:cNvSpPr txBox="1"/>
          <p:nvPr/>
        </p:nvSpPr>
        <p:spPr>
          <a:xfrm>
            <a:off x="2227226" y="3650136"/>
            <a:ext cx="7064136" cy="646331"/>
          </a:xfrm>
          <a:prstGeom prst="rect">
            <a:avLst/>
          </a:prstGeom>
          <a:noFill/>
        </p:spPr>
        <p:txBody>
          <a:bodyPr wrap="square" rtlCol="0">
            <a:spAutoFit/>
          </a:bodyPr>
          <a:lstStyle/>
          <a:p>
            <a:r>
              <a:rPr lang="en-US" altLang="zh-CN" sz="3600" dirty="0">
                <a:latin typeface="Segoe UI Semilight" panose="020B0402040204020203" pitchFamily="34" charset="0"/>
                <a:cs typeface="Segoe UI Semilight" panose="020B0402040204020203" pitchFamily="34" charset="0"/>
              </a:rPr>
              <a:t>Python</a:t>
            </a:r>
            <a:r>
              <a:rPr lang="zh-CN" altLang="en-US" sz="3600" dirty="0">
                <a:latin typeface="Segoe UI Semilight" panose="020B0402040204020203" pitchFamily="34" charset="0"/>
                <a:cs typeface="Segoe UI Semilight" panose="020B0402040204020203" pitchFamily="34" charset="0"/>
              </a:rPr>
              <a:t>程序设计及应用</a:t>
            </a:r>
            <a:endParaRPr lang="en-US" altLang="zh-CN" sz="3600" dirty="0">
              <a:latin typeface="Segoe UI Semilight" panose="020B0402040204020203" pitchFamily="34" charset="0"/>
              <a:cs typeface="Segoe UI Semilight" panose="020B0402040204020203" pitchFamily="34" charset="0"/>
            </a:endParaRPr>
          </a:p>
        </p:txBody>
      </p:sp>
      <p:sp>
        <p:nvSpPr>
          <p:cNvPr id="52" name="矩形 51">
            <a:extLst>
              <a:ext uri="{FF2B5EF4-FFF2-40B4-BE49-F238E27FC236}">
                <a16:creationId xmlns:a16="http://schemas.microsoft.com/office/drawing/2014/main" id="{2F4BC04D-40B4-4AF2-B703-FF1E661E2115}"/>
              </a:ext>
            </a:extLst>
          </p:cNvPr>
          <p:cNvSpPr/>
          <p:nvPr/>
        </p:nvSpPr>
        <p:spPr>
          <a:xfrm>
            <a:off x="2325188" y="4345124"/>
            <a:ext cx="6096000" cy="646331"/>
          </a:xfrm>
          <a:prstGeom prst="rect">
            <a:avLst/>
          </a:prstGeom>
        </p:spPr>
        <p:txBody>
          <a:bodyPr>
            <a:spAutoFit/>
          </a:bodyPr>
          <a:lstStyle/>
          <a:p>
            <a:r>
              <a:rPr lang="zh-CN" altLang="en-US" dirty="0">
                <a:latin typeface="Segoe UI Semilight" panose="020B0402040204020203" pitchFamily="34" charset="0"/>
                <a:cs typeface="Segoe UI Semilight" panose="020B0402040204020203" pitchFamily="34" charset="0"/>
              </a:rPr>
              <a:t>一组：王朝阳（</a:t>
            </a:r>
            <a:r>
              <a:rPr lang="en-US" altLang="zh-CN" dirty="0">
                <a:latin typeface="Segoe UI Semilight" panose="020B0402040204020203" pitchFamily="34" charset="0"/>
                <a:cs typeface="Segoe UI Semilight" panose="020B0402040204020203" pitchFamily="34" charset="0"/>
              </a:rPr>
              <a:t>40%</a:t>
            </a:r>
            <a:r>
              <a:rPr lang="zh-CN" altLang="en-US" dirty="0">
                <a:latin typeface="Segoe UI Semilight" panose="020B0402040204020203" pitchFamily="34" charset="0"/>
                <a:cs typeface="Segoe UI Semilight" panose="020B0402040204020203" pitchFamily="34" charset="0"/>
              </a:rPr>
              <a:t>）、邓颖岚（</a:t>
            </a:r>
            <a:r>
              <a:rPr lang="en-US" altLang="zh-CN" dirty="0">
                <a:latin typeface="Segoe UI Semilight" panose="020B0402040204020203" pitchFamily="34" charset="0"/>
                <a:cs typeface="Segoe UI Semilight" panose="020B0402040204020203" pitchFamily="34" charset="0"/>
              </a:rPr>
              <a:t>20%</a:t>
            </a:r>
            <a:r>
              <a:rPr lang="zh-CN" altLang="en-US" dirty="0">
                <a:latin typeface="Segoe UI Semilight" panose="020B0402040204020203" pitchFamily="34" charset="0"/>
                <a:cs typeface="Segoe UI Semilight" panose="020B0402040204020203" pitchFamily="34" charset="0"/>
              </a:rPr>
              <a:t>）、耿兆环（</a:t>
            </a:r>
            <a:r>
              <a:rPr lang="en-US" altLang="zh-CN" dirty="0">
                <a:latin typeface="Segoe UI Semilight" panose="020B0402040204020203" pitchFamily="34" charset="0"/>
                <a:cs typeface="Segoe UI Semilight" panose="020B0402040204020203" pitchFamily="34" charset="0"/>
              </a:rPr>
              <a:t>8%</a:t>
            </a:r>
            <a:r>
              <a:rPr lang="zh-CN" altLang="en-US" dirty="0">
                <a:latin typeface="Segoe UI Semilight" panose="020B0402040204020203" pitchFamily="34" charset="0"/>
                <a:cs typeface="Segoe UI Semilight" panose="020B0402040204020203" pitchFamily="34" charset="0"/>
              </a:rPr>
              <a:t>）、黄笑菡（</a:t>
            </a:r>
            <a:r>
              <a:rPr lang="en-US" altLang="zh-CN" dirty="0">
                <a:latin typeface="Segoe UI Semilight" panose="020B0402040204020203" pitchFamily="34" charset="0"/>
                <a:cs typeface="Segoe UI Semilight" panose="020B0402040204020203" pitchFamily="34" charset="0"/>
              </a:rPr>
              <a:t>20%</a:t>
            </a:r>
            <a:r>
              <a:rPr lang="zh-CN" altLang="en-US" dirty="0">
                <a:latin typeface="Segoe UI Semilight" panose="020B0402040204020203" pitchFamily="34" charset="0"/>
                <a:cs typeface="Segoe UI Semilight" panose="020B0402040204020203" pitchFamily="34" charset="0"/>
              </a:rPr>
              <a:t>）、孔湛琦（</a:t>
            </a:r>
            <a:r>
              <a:rPr lang="en-US" altLang="zh-CN" dirty="0">
                <a:latin typeface="Segoe UI Semilight" panose="020B0402040204020203" pitchFamily="34" charset="0"/>
                <a:cs typeface="Segoe UI Semilight" panose="020B0402040204020203" pitchFamily="34" charset="0"/>
              </a:rPr>
              <a:t>12%</a:t>
            </a:r>
            <a:r>
              <a:rPr lang="zh-CN" altLang="en-US" dirty="0">
                <a:latin typeface="Segoe UI Semilight" panose="020B0402040204020203" pitchFamily="34" charset="0"/>
                <a:cs typeface="Segoe UI Semilight" panose="020B0402040204020203" pitchFamily="34" charset="0"/>
              </a:rPr>
              <a:t>）</a:t>
            </a:r>
            <a:endParaRPr lang="en-US" altLang="zh-CN" dirty="0">
              <a:latin typeface="Segoe UI Semilight" panose="020B0402040204020203" pitchFamily="34" charset="0"/>
              <a:cs typeface="Segoe UI Semilight" panose="020B0402040204020203" pitchFamily="34" charset="0"/>
            </a:endParaRPr>
          </a:p>
        </p:txBody>
      </p:sp>
      <p:grpSp>
        <p:nvGrpSpPr>
          <p:cNvPr id="60" name="组合 59">
            <a:extLst>
              <a:ext uri="{FF2B5EF4-FFF2-40B4-BE49-F238E27FC236}">
                <a16:creationId xmlns:a16="http://schemas.microsoft.com/office/drawing/2014/main" id="{A8451926-30CF-4256-88AC-E61CFFEB9A3D}"/>
              </a:ext>
            </a:extLst>
          </p:cNvPr>
          <p:cNvGrpSpPr/>
          <p:nvPr/>
        </p:nvGrpSpPr>
        <p:grpSpPr>
          <a:xfrm>
            <a:off x="318982" y="378394"/>
            <a:ext cx="1301567" cy="1316029"/>
            <a:chOff x="318982" y="378394"/>
            <a:chExt cx="1301567" cy="1316029"/>
          </a:xfrm>
        </p:grpSpPr>
        <p:sp>
          <p:nvSpPr>
            <p:cNvPr id="49" name="椭圆 48">
              <a:extLst>
                <a:ext uri="{FF2B5EF4-FFF2-40B4-BE49-F238E27FC236}">
                  <a16:creationId xmlns:a16="http://schemas.microsoft.com/office/drawing/2014/main" id="{0F9BB9F1-CA4C-431F-AC60-A4FA9E987161}"/>
                </a:ext>
              </a:extLst>
            </p:cNvPr>
            <p:cNvSpPr/>
            <p:nvPr/>
          </p:nvSpPr>
          <p:spPr>
            <a:xfrm>
              <a:off x="883406" y="950049"/>
              <a:ext cx="172720" cy="172720"/>
            </a:xfrm>
            <a:prstGeom prst="ellipse">
              <a:avLst/>
            </a:prstGeom>
            <a:solidFill>
              <a:srgbClr val="EFE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a:extLst>
                <a:ext uri="{FF2B5EF4-FFF2-40B4-BE49-F238E27FC236}">
                  <a16:creationId xmlns:a16="http://schemas.microsoft.com/office/drawing/2014/main" id="{194CCA39-1ABB-48EE-B8E3-FA120B36B279}"/>
                </a:ext>
              </a:extLst>
            </p:cNvPr>
            <p:cNvPicPr>
              <a:picLocks noChangeAspect="1"/>
            </p:cNvPicPr>
            <p:nvPr/>
          </p:nvPicPr>
          <p:blipFill>
            <a:blip r:embed="rId3"/>
            <a:stretch>
              <a:fillRect/>
            </a:stretch>
          </p:blipFill>
          <p:spPr>
            <a:xfrm>
              <a:off x="318982" y="378394"/>
              <a:ext cx="1301567" cy="1316029"/>
            </a:xfrm>
            <a:prstGeom prst="rect">
              <a:avLst/>
            </a:prstGeom>
          </p:spPr>
        </p:pic>
      </p:gr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3720" y="149823"/>
            <a:ext cx="1819531" cy="1819531"/>
          </a:xfrm>
          <a:prstGeom prst="rect">
            <a:avLst/>
          </a:prstGeom>
        </p:spPr>
      </p:pic>
      <p:pic>
        <p:nvPicPr>
          <p:cNvPr id="4" name="图片 3">
            <a:extLst>
              <a:ext uri="{FF2B5EF4-FFF2-40B4-BE49-F238E27FC236}">
                <a16:creationId xmlns:a16="http://schemas.microsoft.com/office/drawing/2014/main" id="{643F22EB-161A-4C13-8A18-D653402E25BA}"/>
              </a:ext>
            </a:extLst>
          </p:cNvPr>
          <p:cNvPicPr>
            <a:picLocks noChangeAspect="1"/>
          </p:cNvPicPr>
          <p:nvPr/>
        </p:nvPicPr>
        <p:blipFill>
          <a:blip r:embed="rId5"/>
          <a:stretch>
            <a:fillRect/>
          </a:stretch>
        </p:blipFill>
        <p:spPr>
          <a:xfrm>
            <a:off x="2026131" y="2086633"/>
            <a:ext cx="1509549" cy="1467583"/>
          </a:xfrm>
          <a:prstGeom prst="rect">
            <a:avLst/>
          </a:prstGeom>
        </p:spPr>
      </p:pic>
      <p:sp>
        <p:nvSpPr>
          <p:cNvPr id="5" name="文本框 4">
            <a:extLst>
              <a:ext uri="{FF2B5EF4-FFF2-40B4-BE49-F238E27FC236}">
                <a16:creationId xmlns:a16="http://schemas.microsoft.com/office/drawing/2014/main" id="{108B3451-7578-4E1D-9FA7-B8EE4D72803D}"/>
              </a:ext>
            </a:extLst>
          </p:cNvPr>
          <p:cNvSpPr txBox="1"/>
          <p:nvPr/>
        </p:nvSpPr>
        <p:spPr>
          <a:xfrm>
            <a:off x="2325188" y="4945445"/>
            <a:ext cx="2031325" cy="369332"/>
          </a:xfrm>
          <a:prstGeom prst="rect">
            <a:avLst/>
          </a:prstGeom>
          <a:noFill/>
        </p:spPr>
        <p:txBody>
          <a:bodyPr wrap="none" rtlCol="0">
            <a:spAutoFit/>
          </a:bodyPr>
          <a:lstStyle/>
          <a:p>
            <a:r>
              <a:rPr lang="zh-CN" altLang="en-US" dirty="0"/>
              <a:t>指导教师：李常刚</a:t>
            </a:r>
          </a:p>
        </p:txBody>
      </p:sp>
    </p:spTree>
    <p:extLst>
      <p:ext uri="{BB962C8B-B14F-4D97-AF65-F5344CB8AC3E}">
        <p14:creationId xmlns:p14="http://schemas.microsoft.com/office/powerpoint/2010/main" val="16848917"/>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4A27845-9BE4-4E02-A516-EF696C8D6A6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4869420"/>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B9C164-2B4C-44B2-B32F-CD2D4C4B9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9922"/>
            <a:ext cx="8715375" cy="447675"/>
          </a:xfrm>
          <a:prstGeom prst="rect">
            <a:avLst/>
          </a:prstGeom>
        </p:spPr>
      </p:pic>
      <p:pic>
        <p:nvPicPr>
          <p:cNvPr id="4" name="图片 3">
            <a:extLst>
              <a:ext uri="{FF2B5EF4-FFF2-40B4-BE49-F238E27FC236}">
                <a16:creationId xmlns:a16="http://schemas.microsoft.com/office/drawing/2014/main" id="{F942622A-2A7A-4EB8-A309-9D6E865DC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7597"/>
            <a:ext cx="9658350" cy="390525"/>
          </a:xfrm>
          <a:prstGeom prst="rect">
            <a:avLst/>
          </a:prstGeom>
        </p:spPr>
      </p:pic>
      <p:pic>
        <p:nvPicPr>
          <p:cNvPr id="5" name="图片 4">
            <a:extLst>
              <a:ext uri="{FF2B5EF4-FFF2-40B4-BE49-F238E27FC236}">
                <a16:creationId xmlns:a16="http://schemas.microsoft.com/office/drawing/2014/main" id="{C6ADC6F1-BF5A-4846-8420-FB63B56D5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88122"/>
            <a:ext cx="9855140" cy="3311540"/>
          </a:xfrm>
          <a:prstGeom prst="rect">
            <a:avLst/>
          </a:prstGeom>
          <a:solidFill>
            <a:schemeClr val="accent2">
              <a:lumMod val="40000"/>
              <a:lumOff val="60000"/>
            </a:schemeClr>
          </a:solidFill>
        </p:spPr>
      </p:pic>
      <p:pic>
        <p:nvPicPr>
          <p:cNvPr id="6" name="图片 5">
            <a:extLst>
              <a:ext uri="{FF2B5EF4-FFF2-40B4-BE49-F238E27FC236}">
                <a16:creationId xmlns:a16="http://schemas.microsoft.com/office/drawing/2014/main" id="{3F37502F-A3E0-4E49-93A4-109BDE2CE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99662"/>
            <a:ext cx="9855140" cy="1458338"/>
          </a:xfrm>
          <a:prstGeom prst="rect">
            <a:avLst/>
          </a:prstGeom>
        </p:spPr>
      </p:pic>
      <p:grpSp>
        <p:nvGrpSpPr>
          <p:cNvPr id="8" name="组合 7">
            <a:extLst>
              <a:ext uri="{FF2B5EF4-FFF2-40B4-BE49-F238E27FC236}">
                <a16:creationId xmlns:a16="http://schemas.microsoft.com/office/drawing/2014/main" id="{6416555F-0DC4-4C83-8BAD-025FD6CEE875}"/>
              </a:ext>
            </a:extLst>
          </p:cNvPr>
          <p:cNvGrpSpPr/>
          <p:nvPr/>
        </p:nvGrpSpPr>
        <p:grpSpPr>
          <a:xfrm>
            <a:off x="407687" y="239256"/>
            <a:ext cx="11408393" cy="5278097"/>
            <a:chOff x="-10272955" y="3321409"/>
            <a:chExt cx="44198257" cy="6265960"/>
          </a:xfrm>
          <a:effectLst/>
        </p:grpSpPr>
        <p:sp>
          <p:nvSpPr>
            <p:cNvPr id="9" name="文本框 8">
              <a:extLst>
                <a:ext uri="{FF2B5EF4-FFF2-40B4-BE49-F238E27FC236}">
                  <a16:creationId xmlns:a16="http://schemas.microsoft.com/office/drawing/2014/main" id="{29417B77-2C1D-49FF-8EA6-8EDD53280E9F}"/>
                </a:ext>
              </a:extLst>
            </p:cNvPr>
            <p:cNvSpPr txBox="1"/>
            <p:nvPr/>
          </p:nvSpPr>
          <p:spPr>
            <a:xfrm>
              <a:off x="-10272955" y="3321409"/>
              <a:ext cx="13723470" cy="913451"/>
            </a:xfrm>
            <a:prstGeom prst="rect">
              <a:avLst/>
            </a:prstGeom>
            <a:solidFill>
              <a:srgbClr val="D0A793"/>
            </a:solidFill>
          </p:spPr>
          <p:txBody>
            <a:bodyPr wrap="square" rtlCol="0">
              <a:spAutoFit/>
            </a:bodyPr>
            <a:lstStyle/>
            <a:p>
              <a:pPr algn="ctr"/>
              <a:r>
                <a:rPr lang="zh-CN" altLang="en-US" sz="4400" b="1" dirty="0">
                  <a:solidFill>
                    <a:srgbClr val="EFE6DD"/>
                  </a:solidFill>
                  <a:latin typeface="思源宋体 Heavy" panose="02020900000000000000" pitchFamily="18" charset="-122"/>
                  <a:ea typeface="思源宋体 Heavy" panose="02020900000000000000" pitchFamily="18" charset="-122"/>
                </a:rPr>
                <a:t>爬取电影标题</a:t>
              </a:r>
            </a:p>
          </p:txBody>
        </p:sp>
        <p:sp>
          <p:nvSpPr>
            <p:cNvPr id="10" name="TextBox 38">
              <a:extLst>
                <a:ext uri="{FF2B5EF4-FFF2-40B4-BE49-F238E27FC236}">
                  <a16:creationId xmlns:a16="http://schemas.microsoft.com/office/drawing/2014/main" id="{4DE4AACF-5499-4E54-AC81-C29077BCF553}"/>
                </a:ext>
              </a:extLst>
            </p:cNvPr>
            <p:cNvSpPr txBox="1"/>
            <p:nvPr/>
          </p:nvSpPr>
          <p:spPr>
            <a:xfrm>
              <a:off x="26328252" y="6006637"/>
              <a:ext cx="7597050" cy="3580732"/>
            </a:xfrm>
            <a:prstGeom prst="rect">
              <a:avLst/>
            </a:prstGeom>
            <a:noFill/>
          </p:spPr>
          <p:txBody>
            <a:bodyPr wrap="square" lIns="0" tIns="0" rIns="0" bIns="0" rtlCol="0">
              <a:spAutoFit/>
            </a:bodyPr>
            <a:lstStyle/>
            <a:p>
              <a:pPr algn="ctr"/>
              <a:r>
                <a:rPr lang="zh-CN" altLang="en-US" sz="2800" dirty="0">
                  <a:solidFill>
                    <a:srgbClr val="2E3F55"/>
                  </a:solidFill>
                  <a:latin typeface="思源宋体 Heavy" panose="02020900000000000000" pitchFamily="18" charset="-122"/>
                  <a:ea typeface="思源宋体 Heavy" panose="02020900000000000000" pitchFamily="18" charset="-122"/>
                  <a:cs typeface="Arial" panose="020B0604020202020204" pitchFamily="34" charset="0"/>
                  <a:sym typeface="Calibri" panose="020F0502020204030204" pitchFamily="34" charset="0"/>
                </a:rPr>
                <a:t>我们设置了评分和评价数，此函数用于筛选出评分和评价高于某一特定值的电影</a:t>
              </a:r>
            </a:p>
          </p:txBody>
        </p:sp>
      </p:grpSp>
      <p:pic>
        <p:nvPicPr>
          <p:cNvPr id="11" name="图片 10">
            <a:extLst>
              <a:ext uri="{FF2B5EF4-FFF2-40B4-BE49-F238E27FC236}">
                <a16:creationId xmlns:a16="http://schemas.microsoft.com/office/drawing/2014/main" id="{AC4081F3-FDD0-405E-A2F9-844A6E2E62C0}"/>
              </a:ext>
            </a:extLst>
          </p:cNvPr>
          <p:cNvPicPr>
            <a:picLocks noChangeAspect="1"/>
          </p:cNvPicPr>
          <p:nvPr/>
        </p:nvPicPr>
        <p:blipFill>
          <a:blip r:embed="rId6"/>
          <a:stretch>
            <a:fillRect/>
          </a:stretch>
        </p:blipFill>
        <p:spPr>
          <a:xfrm>
            <a:off x="10411901" y="1340647"/>
            <a:ext cx="847417" cy="1707028"/>
          </a:xfrm>
          <a:prstGeom prst="rect">
            <a:avLst/>
          </a:prstGeom>
        </p:spPr>
      </p:pic>
      <p:pic>
        <p:nvPicPr>
          <p:cNvPr id="12" name="图片 11">
            <a:extLst>
              <a:ext uri="{FF2B5EF4-FFF2-40B4-BE49-F238E27FC236}">
                <a16:creationId xmlns:a16="http://schemas.microsoft.com/office/drawing/2014/main" id="{0C991285-AEE1-4DD9-A800-6C2C894833F6}"/>
              </a:ext>
            </a:extLst>
          </p:cNvPr>
          <p:cNvPicPr>
            <a:picLocks noChangeAspect="1"/>
          </p:cNvPicPr>
          <p:nvPr/>
        </p:nvPicPr>
        <p:blipFill>
          <a:blip r:embed="rId7"/>
          <a:stretch>
            <a:fillRect/>
          </a:stretch>
        </p:blipFill>
        <p:spPr>
          <a:xfrm>
            <a:off x="10658809" y="1567296"/>
            <a:ext cx="353599" cy="353599"/>
          </a:xfrm>
          <a:prstGeom prst="rect">
            <a:avLst/>
          </a:prstGeom>
        </p:spPr>
      </p:pic>
      <p:pic>
        <p:nvPicPr>
          <p:cNvPr id="13" name="图片 12">
            <a:extLst>
              <a:ext uri="{FF2B5EF4-FFF2-40B4-BE49-F238E27FC236}">
                <a16:creationId xmlns:a16="http://schemas.microsoft.com/office/drawing/2014/main" id="{9295E3BC-8999-4F19-B271-238EBA60673A}"/>
              </a:ext>
            </a:extLst>
          </p:cNvPr>
          <p:cNvPicPr>
            <a:picLocks noChangeAspect="1"/>
          </p:cNvPicPr>
          <p:nvPr/>
        </p:nvPicPr>
        <p:blipFill>
          <a:blip r:embed="rId8"/>
          <a:stretch>
            <a:fillRect/>
          </a:stretch>
        </p:blipFill>
        <p:spPr>
          <a:xfrm>
            <a:off x="11088615" y="1165576"/>
            <a:ext cx="341406" cy="384081"/>
          </a:xfrm>
          <a:prstGeom prst="rect">
            <a:avLst/>
          </a:prstGeom>
        </p:spPr>
      </p:pic>
    </p:spTree>
    <p:extLst>
      <p:ext uri="{BB962C8B-B14F-4D97-AF65-F5344CB8AC3E}">
        <p14:creationId xmlns:p14="http://schemas.microsoft.com/office/powerpoint/2010/main" val="2737476503"/>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24CD1F-8877-4358-A662-BC1092B96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1371"/>
            <a:ext cx="10237509" cy="1380056"/>
          </a:xfrm>
          <a:prstGeom prst="rect">
            <a:avLst/>
          </a:prstGeom>
        </p:spPr>
      </p:pic>
      <p:pic>
        <p:nvPicPr>
          <p:cNvPr id="4" name="图片 3">
            <a:extLst>
              <a:ext uri="{FF2B5EF4-FFF2-40B4-BE49-F238E27FC236}">
                <a16:creationId xmlns:a16="http://schemas.microsoft.com/office/drawing/2014/main" id="{8D112396-6EF1-4E8D-B03E-81276B160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7" y="3166206"/>
            <a:ext cx="11858920" cy="681315"/>
          </a:xfrm>
          <a:prstGeom prst="rect">
            <a:avLst/>
          </a:prstGeom>
        </p:spPr>
      </p:pic>
      <p:pic>
        <p:nvPicPr>
          <p:cNvPr id="6" name="图片 5">
            <a:extLst>
              <a:ext uri="{FF2B5EF4-FFF2-40B4-BE49-F238E27FC236}">
                <a16:creationId xmlns:a16="http://schemas.microsoft.com/office/drawing/2014/main" id="{928F1D88-76D8-4C10-8927-C61608B75CFD}"/>
              </a:ext>
            </a:extLst>
          </p:cNvPr>
          <p:cNvPicPr>
            <a:picLocks noChangeAspect="1"/>
          </p:cNvPicPr>
          <p:nvPr/>
        </p:nvPicPr>
        <p:blipFill>
          <a:blip r:embed="rId4"/>
          <a:stretch>
            <a:fillRect/>
          </a:stretch>
        </p:blipFill>
        <p:spPr>
          <a:xfrm>
            <a:off x="43415" y="228196"/>
            <a:ext cx="847417" cy="1694835"/>
          </a:xfrm>
          <a:prstGeom prst="rect">
            <a:avLst/>
          </a:prstGeom>
        </p:spPr>
      </p:pic>
      <p:sp>
        <p:nvSpPr>
          <p:cNvPr id="5" name="işḻíďé">
            <a:extLst>
              <a:ext uri="{FF2B5EF4-FFF2-40B4-BE49-F238E27FC236}">
                <a16:creationId xmlns:a16="http://schemas.microsoft.com/office/drawing/2014/main" id="{E454C44D-2EB4-4631-8B07-F595FFAEA885}"/>
              </a:ext>
            </a:extLst>
          </p:cNvPr>
          <p:cNvSpPr/>
          <p:nvPr/>
        </p:nvSpPr>
        <p:spPr>
          <a:xfrm>
            <a:off x="728907" y="66271"/>
            <a:ext cx="323850" cy="323850"/>
          </a:xfrm>
          <a:prstGeom prst="rect">
            <a:avLst/>
          </a:prstGeom>
          <a:solidFill>
            <a:srgbClr val="D0A793"/>
          </a:solidFill>
          <a:ln w="1905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i="1" dirty="0">
                <a:solidFill>
                  <a:srgbClr val="AE6339"/>
                </a:solidFill>
                <a:latin typeface="思源宋体 Heavy" panose="02020900000000000000" pitchFamily="18" charset="-122"/>
                <a:ea typeface="思源宋体 Heavy" panose="02020900000000000000" pitchFamily="18" charset="-122"/>
              </a:rPr>
              <a:t>2</a:t>
            </a:r>
            <a:endParaRPr lang="zh-CN" altLang="en-US" sz="1400" b="1" i="1" dirty="0">
              <a:solidFill>
                <a:srgbClr val="AE6339"/>
              </a:solidFill>
              <a:latin typeface="思源宋体 Heavy" panose="02020900000000000000" pitchFamily="18" charset="-122"/>
              <a:ea typeface="思源宋体 Heavy" panose="02020900000000000000" pitchFamily="18" charset="-122"/>
            </a:endParaRPr>
          </a:p>
        </p:txBody>
      </p:sp>
      <p:sp>
        <p:nvSpPr>
          <p:cNvPr id="7" name="文本框 6">
            <a:extLst>
              <a:ext uri="{FF2B5EF4-FFF2-40B4-BE49-F238E27FC236}">
                <a16:creationId xmlns:a16="http://schemas.microsoft.com/office/drawing/2014/main" id="{14D440F0-B2DF-4EB7-A63F-6FAFF1F4FBD2}"/>
              </a:ext>
            </a:extLst>
          </p:cNvPr>
          <p:cNvSpPr txBox="1"/>
          <p:nvPr/>
        </p:nvSpPr>
        <p:spPr>
          <a:xfrm>
            <a:off x="1801807" y="451264"/>
            <a:ext cx="3910313" cy="584775"/>
          </a:xfrm>
          <a:prstGeom prst="rect">
            <a:avLst/>
          </a:prstGeom>
          <a:solidFill>
            <a:srgbClr val="D0A793"/>
          </a:solidFill>
        </p:spPr>
        <p:txBody>
          <a:bodyPr wrap="square" rtlCol="0">
            <a:spAutoFit/>
          </a:bodyPr>
          <a:lstStyle/>
          <a:p>
            <a:pPr algn="ctr"/>
            <a:r>
              <a:rPr lang="zh-CN" altLang="en-US" sz="3200" b="1" dirty="0">
                <a:solidFill>
                  <a:srgbClr val="EFE6DD"/>
                </a:solidFill>
                <a:latin typeface="思源宋体 Heavy" panose="02020900000000000000" pitchFamily="18" charset="-122"/>
                <a:ea typeface="思源宋体 Heavy" panose="02020900000000000000" pitchFamily="18" charset="-122"/>
              </a:rPr>
              <a:t>获取电影数量</a:t>
            </a:r>
          </a:p>
        </p:txBody>
      </p:sp>
      <p:sp>
        <p:nvSpPr>
          <p:cNvPr id="8" name="文本框 7">
            <a:extLst>
              <a:ext uri="{FF2B5EF4-FFF2-40B4-BE49-F238E27FC236}">
                <a16:creationId xmlns:a16="http://schemas.microsoft.com/office/drawing/2014/main" id="{00F0F2A4-C86F-4707-9435-67454DACD1F1}"/>
              </a:ext>
            </a:extLst>
          </p:cNvPr>
          <p:cNvSpPr txBox="1"/>
          <p:nvPr/>
        </p:nvSpPr>
        <p:spPr>
          <a:xfrm>
            <a:off x="467123" y="4239124"/>
            <a:ext cx="6668813" cy="830997"/>
          </a:xfrm>
          <a:prstGeom prst="rect">
            <a:avLst/>
          </a:prstGeom>
          <a:noFill/>
        </p:spPr>
        <p:txBody>
          <a:bodyPr wrap="none" rtlCol="0">
            <a:spAutoFit/>
          </a:bodyPr>
          <a:lstStyle/>
          <a:p>
            <a:r>
              <a:rPr lang="zh-CN" altLang="en-US" sz="2400" b="1" dirty="0">
                <a:ln/>
                <a:solidFill>
                  <a:schemeClr val="tx1">
                    <a:lumMod val="75000"/>
                    <a:lumOff val="25000"/>
                  </a:schemeClr>
                </a:solidFill>
              </a:rPr>
              <a:t>设置开发者模式，防止被识别出</a:t>
            </a:r>
            <a:r>
              <a:rPr lang="en-US" altLang="zh-CN" sz="2400" b="1" dirty="0">
                <a:ln/>
                <a:solidFill>
                  <a:schemeClr val="tx1">
                    <a:lumMod val="75000"/>
                    <a:lumOff val="25000"/>
                  </a:schemeClr>
                </a:solidFill>
              </a:rPr>
              <a:t>selenium</a:t>
            </a:r>
            <a:r>
              <a:rPr lang="zh-CN" altLang="en-US" sz="2400" b="1" dirty="0">
                <a:ln/>
                <a:solidFill>
                  <a:schemeClr val="tx1">
                    <a:lumMod val="75000"/>
                    <a:lumOff val="25000"/>
                  </a:schemeClr>
                </a:solidFill>
              </a:rPr>
              <a:t>模块；</a:t>
            </a:r>
            <a:endParaRPr lang="en-US" altLang="zh-CN" sz="2400" b="1" dirty="0">
              <a:ln/>
              <a:solidFill>
                <a:schemeClr val="tx1">
                  <a:lumMod val="75000"/>
                  <a:lumOff val="25000"/>
                </a:schemeClr>
              </a:solidFill>
            </a:endParaRPr>
          </a:p>
          <a:p>
            <a:r>
              <a:rPr lang="zh-CN" altLang="en-US" sz="2400" b="1" dirty="0">
                <a:ln/>
                <a:solidFill>
                  <a:schemeClr val="tx1">
                    <a:lumMod val="75000"/>
                    <a:lumOff val="25000"/>
                  </a:schemeClr>
                </a:solidFill>
              </a:rPr>
              <a:t>不加载图片，加快访问速度</a:t>
            </a:r>
          </a:p>
        </p:txBody>
      </p:sp>
    </p:spTree>
    <p:extLst>
      <p:ext uri="{BB962C8B-B14F-4D97-AF65-F5344CB8AC3E}">
        <p14:creationId xmlns:p14="http://schemas.microsoft.com/office/powerpoint/2010/main" val="1561328168"/>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4DE0AA-5ADF-4267-A8D8-3A812B80386D}"/>
              </a:ext>
            </a:extLst>
          </p:cNvPr>
          <p:cNvSpPr/>
          <p:nvPr/>
        </p:nvSpPr>
        <p:spPr>
          <a:xfrm>
            <a:off x="2178" y="2665557"/>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299A558C-509E-4EBB-B79A-3F4B7E24CBA6}"/>
              </a:ext>
            </a:extLst>
          </p:cNvPr>
          <p:cNvCxnSpPr>
            <a:cxnSpLocks/>
          </p:cNvCxnSpPr>
          <p:nvPr/>
        </p:nvCxnSpPr>
        <p:spPr>
          <a:xfrm>
            <a:off x="191590" y="3444238"/>
            <a:ext cx="1357447" cy="0"/>
          </a:xfrm>
          <a:prstGeom prst="line">
            <a:avLst/>
          </a:prstGeom>
          <a:ln w="28575">
            <a:solidFill>
              <a:srgbClr val="2E3F55"/>
            </a:solidFill>
            <a:prstDash val="lgDashDotDot"/>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BAF4008-6B8C-4628-AD1E-770278D56DB8}"/>
              </a:ext>
            </a:extLst>
          </p:cNvPr>
          <p:cNvSpPr/>
          <p:nvPr/>
        </p:nvSpPr>
        <p:spPr>
          <a:xfrm>
            <a:off x="12000410" y="2665557"/>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CD34E10A-DCF6-4D27-A239-A839848EE226}"/>
              </a:ext>
            </a:extLst>
          </p:cNvPr>
          <p:cNvCxnSpPr>
            <a:cxnSpLocks/>
          </p:cNvCxnSpPr>
          <p:nvPr/>
        </p:nvCxnSpPr>
        <p:spPr>
          <a:xfrm>
            <a:off x="10832375" y="3444238"/>
            <a:ext cx="1357447" cy="0"/>
          </a:xfrm>
          <a:prstGeom prst="line">
            <a:avLst/>
          </a:prstGeom>
          <a:ln w="28575">
            <a:solidFill>
              <a:srgbClr val="2E3F55"/>
            </a:solidFill>
            <a:prstDash val="lgDashDotDot"/>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51E2C5ED-E3A1-4E14-A9EE-51BF40611647}"/>
              </a:ext>
            </a:extLst>
          </p:cNvPr>
          <p:cNvGrpSpPr/>
          <p:nvPr/>
        </p:nvGrpSpPr>
        <p:grpSpPr>
          <a:xfrm>
            <a:off x="3431177" y="627017"/>
            <a:ext cx="5207726" cy="4943937"/>
            <a:chOff x="3431177" y="627017"/>
            <a:chExt cx="5207726" cy="4943937"/>
          </a:xfrm>
        </p:grpSpPr>
        <p:sp>
          <p:nvSpPr>
            <p:cNvPr id="17" name="椭圆 16">
              <a:extLst>
                <a:ext uri="{FF2B5EF4-FFF2-40B4-BE49-F238E27FC236}">
                  <a16:creationId xmlns:a16="http://schemas.microsoft.com/office/drawing/2014/main" id="{7F34BDA9-5A12-47BD-83A5-21F15A58D806}"/>
                </a:ext>
              </a:extLst>
            </p:cNvPr>
            <p:cNvSpPr/>
            <p:nvPr/>
          </p:nvSpPr>
          <p:spPr>
            <a:xfrm>
              <a:off x="4007031" y="1287045"/>
              <a:ext cx="4177938" cy="4283909"/>
            </a:xfrm>
            <a:prstGeom prst="ellipse">
              <a:avLst/>
            </a:prstGeom>
            <a:noFill/>
            <a:ln w="38100">
              <a:gradFill>
                <a:gsLst>
                  <a:gs pos="100000">
                    <a:srgbClr val="AE6339"/>
                  </a:gs>
                  <a:gs pos="65000">
                    <a:srgbClr val="EFE6D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8" name="矩形 17">
              <a:extLst>
                <a:ext uri="{FF2B5EF4-FFF2-40B4-BE49-F238E27FC236}">
                  <a16:creationId xmlns:a16="http://schemas.microsoft.com/office/drawing/2014/main" id="{4D6DF907-ED6B-40B1-AD6E-36163B1A427E}"/>
                </a:ext>
              </a:extLst>
            </p:cNvPr>
            <p:cNvSpPr/>
            <p:nvPr/>
          </p:nvSpPr>
          <p:spPr>
            <a:xfrm>
              <a:off x="3431177" y="627017"/>
              <a:ext cx="5207726" cy="2801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6DA6F851-195E-4925-B116-1F2AA67B5AD2}"/>
                </a:ext>
              </a:extLst>
            </p:cNvPr>
            <p:cNvGrpSpPr/>
            <p:nvPr/>
          </p:nvGrpSpPr>
          <p:grpSpPr>
            <a:xfrm>
              <a:off x="4489269" y="1775320"/>
              <a:ext cx="3213463" cy="3307361"/>
              <a:chOff x="4489269" y="1775320"/>
              <a:chExt cx="3213463" cy="3307361"/>
            </a:xfrm>
          </p:grpSpPr>
          <p:sp>
            <p:nvSpPr>
              <p:cNvPr id="5" name="文本框 4">
                <a:extLst>
                  <a:ext uri="{FF2B5EF4-FFF2-40B4-BE49-F238E27FC236}">
                    <a16:creationId xmlns:a16="http://schemas.microsoft.com/office/drawing/2014/main" id="{AF1FE809-A5E6-409E-913E-E07E631B8591}"/>
                  </a:ext>
                </a:extLst>
              </p:cNvPr>
              <p:cNvSpPr txBox="1"/>
              <p:nvPr/>
            </p:nvSpPr>
            <p:spPr>
              <a:xfrm>
                <a:off x="4489269" y="1775320"/>
                <a:ext cx="3213463" cy="3307361"/>
              </a:xfrm>
              <a:prstGeom prst="rect">
                <a:avLst/>
              </a:prstGeom>
              <a:noFill/>
            </p:spPr>
            <p:txBody>
              <a:bodyPr wrap="square" rtlCol="0">
                <a:prstTxWarp prst="textCircle">
                  <a:avLst/>
                </a:prstTxWarp>
                <a:spAutoFit/>
              </a:bodyPr>
              <a:lstStyle/>
              <a:p>
                <a:endParaRPr lang="zh-CN" altLang="en-US" sz="4400" b="1" dirty="0">
                  <a:solidFill>
                    <a:srgbClr val="AE6339"/>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C19B4200-C4BF-4AD0-9F97-41A63DA525F3}"/>
                  </a:ext>
                </a:extLst>
              </p:cNvPr>
              <p:cNvSpPr txBox="1"/>
              <p:nvPr/>
            </p:nvSpPr>
            <p:spPr>
              <a:xfrm>
                <a:off x="4693919" y="2859613"/>
                <a:ext cx="2804161" cy="1138773"/>
              </a:xfrm>
              <a:prstGeom prst="rect">
                <a:avLst/>
              </a:prstGeom>
              <a:noFill/>
            </p:spPr>
            <p:txBody>
              <a:bodyPr wrap="square" rtlCol="0">
                <a:spAutoFit/>
              </a:bodyPr>
              <a:lstStyle/>
              <a:p>
                <a:pPr algn="ctr"/>
                <a:r>
                  <a:rPr lang="en-US" altLang="zh-CN" sz="3200" b="1" dirty="0">
                    <a:solidFill>
                      <a:srgbClr val="AE6339"/>
                    </a:solidFill>
                    <a:latin typeface="Times New Roman" panose="02020603050405020304" pitchFamily="18" charset="0"/>
                    <a:cs typeface="Times New Roman" panose="02020603050405020304" pitchFamily="18" charset="0"/>
                  </a:rPr>
                  <a:t>Part 03</a:t>
                </a:r>
              </a:p>
              <a:p>
                <a:pPr algn="ctr"/>
                <a:r>
                  <a:rPr lang="en-US" altLang="zh-CN" sz="3600" b="1" dirty="0">
                    <a:solidFill>
                      <a:srgbClr val="AE6339"/>
                    </a:solidFill>
                    <a:latin typeface="思源宋体 Heavy" panose="02020900000000000000" pitchFamily="18" charset="-122"/>
                    <a:ea typeface="思源宋体 Heavy" panose="02020900000000000000" pitchFamily="18" charset="-122"/>
                  </a:rPr>
                  <a:t>UI</a:t>
                </a:r>
                <a:r>
                  <a:rPr lang="zh-CN" altLang="en-US" sz="3600" b="1" dirty="0">
                    <a:solidFill>
                      <a:srgbClr val="AE6339"/>
                    </a:solidFill>
                    <a:latin typeface="思源宋体 Heavy" panose="02020900000000000000" pitchFamily="18" charset="-122"/>
                    <a:ea typeface="思源宋体 Heavy" panose="02020900000000000000" pitchFamily="18" charset="-122"/>
                  </a:rPr>
                  <a:t>实现</a:t>
                </a:r>
              </a:p>
            </p:txBody>
          </p:sp>
        </p:grpSp>
      </p:grpSp>
      <p:sp>
        <p:nvSpPr>
          <p:cNvPr id="20" name="矩形 19">
            <a:extLst>
              <a:ext uri="{FF2B5EF4-FFF2-40B4-BE49-F238E27FC236}">
                <a16:creationId xmlns:a16="http://schemas.microsoft.com/office/drawing/2014/main" id="{53EB36FD-89B3-4CCA-A9E1-F78F03EC5654}"/>
              </a:ext>
            </a:extLst>
          </p:cNvPr>
          <p:cNvSpPr/>
          <p:nvPr/>
        </p:nvSpPr>
        <p:spPr>
          <a:xfrm rot="5400000">
            <a:off x="6001293" y="5999852"/>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E86C6FF-F1AF-40AD-9FAD-EB8EE50CDE05}"/>
              </a:ext>
            </a:extLst>
          </p:cNvPr>
          <p:cNvSpPr/>
          <p:nvPr/>
        </p:nvSpPr>
        <p:spPr>
          <a:xfrm rot="5400000">
            <a:off x="5940334" y="-677622"/>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5033416"/>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05CBCD1-A452-4B47-ADA7-8E2991A0A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416" y="182880"/>
            <a:ext cx="8883168" cy="2950566"/>
          </a:xfrm>
          <a:prstGeom prst="rect">
            <a:avLst/>
          </a:prstGeom>
        </p:spPr>
      </p:pic>
      <p:pic>
        <p:nvPicPr>
          <p:cNvPr id="3" name="图片 2">
            <a:extLst>
              <a:ext uri="{FF2B5EF4-FFF2-40B4-BE49-F238E27FC236}">
                <a16:creationId xmlns:a16="http://schemas.microsoft.com/office/drawing/2014/main" id="{0AF9D84D-5A38-486B-9481-3E31E793C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134" y="3133446"/>
            <a:ext cx="8172450" cy="3238500"/>
          </a:xfrm>
          <a:prstGeom prst="rect">
            <a:avLst/>
          </a:prstGeom>
        </p:spPr>
      </p:pic>
    </p:spTree>
    <p:extLst>
      <p:ext uri="{BB962C8B-B14F-4D97-AF65-F5344CB8AC3E}">
        <p14:creationId xmlns:p14="http://schemas.microsoft.com/office/powerpoint/2010/main" val="3201739220"/>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F4EE6B2-6CC9-42FE-A56F-0D20283E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57325"/>
          </a:xfrm>
          <a:prstGeom prst="rect">
            <a:avLst/>
          </a:prstGeom>
        </p:spPr>
      </p:pic>
      <p:pic>
        <p:nvPicPr>
          <p:cNvPr id="3" name="图片 2">
            <a:extLst>
              <a:ext uri="{FF2B5EF4-FFF2-40B4-BE49-F238E27FC236}">
                <a16:creationId xmlns:a16="http://schemas.microsoft.com/office/drawing/2014/main" id="{52B85FF4-937F-4349-A78A-639984865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7325"/>
            <a:ext cx="12192000" cy="3647921"/>
          </a:xfrm>
          <a:prstGeom prst="rect">
            <a:avLst/>
          </a:prstGeom>
        </p:spPr>
      </p:pic>
      <p:pic>
        <p:nvPicPr>
          <p:cNvPr id="4" name="图片 3">
            <a:extLst>
              <a:ext uri="{FF2B5EF4-FFF2-40B4-BE49-F238E27FC236}">
                <a16:creationId xmlns:a16="http://schemas.microsoft.com/office/drawing/2014/main" id="{505992D3-4837-4BB4-905E-22A60353073B}"/>
              </a:ext>
            </a:extLst>
          </p:cNvPr>
          <p:cNvPicPr>
            <a:picLocks noChangeAspect="1"/>
          </p:cNvPicPr>
          <p:nvPr/>
        </p:nvPicPr>
        <p:blipFill>
          <a:blip r:embed="rId4"/>
          <a:stretch>
            <a:fillRect/>
          </a:stretch>
        </p:blipFill>
        <p:spPr>
          <a:xfrm>
            <a:off x="624801" y="5342550"/>
            <a:ext cx="883997" cy="877900"/>
          </a:xfrm>
          <a:prstGeom prst="rect">
            <a:avLst/>
          </a:prstGeom>
        </p:spPr>
      </p:pic>
      <p:sp>
        <p:nvSpPr>
          <p:cNvPr id="5" name="出自【趣你的PPT】(微信:qunideppt)：最优质的PPT资源库">
            <a:extLst>
              <a:ext uri="{FF2B5EF4-FFF2-40B4-BE49-F238E27FC236}">
                <a16:creationId xmlns:a16="http://schemas.microsoft.com/office/drawing/2014/main" id="{EAC3FEDF-AAF6-4742-BD1E-544DFF479313}"/>
              </a:ext>
            </a:extLst>
          </p:cNvPr>
          <p:cNvSpPr>
            <a:spLocks noChangeAspect="1" noChangeArrowheads="1"/>
          </p:cNvSpPr>
          <p:nvPr/>
        </p:nvSpPr>
        <p:spPr bwMode="auto">
          <a:xfrm>
            <a:off x="891839" y="5572099"/>
            <a:ext cx="349920" cy="418802"/>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p:spPr>
        <p:txBody>
          <a:bodyPr wrap="square" anchor="ctr">
            <a:noAutofit/>
          </a:bodyPr>
          <a:lstStyle/>
          <a:p>
            <a:pPr>
              <a:defRPr/>
            </a:pPr>
            <a:endParaRPr lang="en-US" sz="1400" dirty="0">
              <a:solidFill>
                <a:srgbClr val="AE6339"/>
              </a:solidFill>
              <a:latin typeface="思源宋体 Heavy" panose="02020900000000000000" pitchFamily="18" charset="-122"/>
              <a:ea typeface="思源宋体 Heavy" panose="02020900000000000000" pitchFamily="18" charset="-122"/>
            </a:endParaRPr>
          </a:p>
        </p:txBody>
      </p:sp>
      <p:sp>
        <p:nvSpPr>
          <p:cNvPr id="6" name="矩形 5">
            <a:extLst>
              <a:ext uri="{FF2B5EF4-FFF2-40B4-BE49-F238E27FC236}">
                <a16:creationId xmlns:a16="http://schemas.microsoft.com/office/drawing/2014/main" id="{6C6B0DC7-B2D0-49DF-AAB3-2630D07AC03A}"/>
              </a:ext>
            </a:extLst>
          </p:cNvPr>
          <p:cNvSpPr/>
          <p:nvPr/>
        </p:nvSpPr>
        <p:spPr>
          <a:xfrm>
            <a:off x="1769518" y="5519890"/>
            <a:ext cx="7007046" cy="523220"/>
          </a:xfrm>
          <a:prstGeom prst="rect">
            <a:avLst/>
          </a:prstGeom>
        </p:spPr>
        <p:txBody>
          <a:bodyPr wrap="none">
            <a:spAutoFit/>
          </a:bodyPr>
          <a:lstStyle/>
          <a:p>
            <a:pPr algn="ctr"/>
            <a:r>
              <a:rPr lang="zh-CN" altLang="en-US" sz="2800" dirty="0">
                <a:ln w="0"/>
                <a:solidFill>
                  <a:schemeClr val="tx1">
                    <a:lumMod val="75000"/>
                    <a:lumOff val="25000"/>
                  </a:schemeClr>
                </a:solidFill>
                <a:effectLst>
                  <a:outerShdw blurRad="38100" dist="25400" dir="5400000" algn="ctr" rotWithShape="0">
                    <a:srgbClr val="6E747A">
                      <a:alpha val="43000"/>
                    </a:srgbClr>
                  </a:outerShdw>
                </a:effectLst>
              </a:rPr>
              <a:t>软件右侧的布局，一个大的界面套小的界面</a:t>
            </a:r>
          </a:p>
        </p:txBody>
      </p:sp>
    </p:spTree>
    <p:extLst>
      <p:ext uri="{BB962C8B-B14F-4D97-AF65-F5344CB8AC3E}">
        <p14:creationId xmlns:p14="http://schemas.microsoft.com/office/powerpoint/2010/main" val="3659651657"/>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9246E4-D6B5-42F6-B96A-3B05AB632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158812"/>
          </a:xfrm>
          <a:prstGeom prst="rect">
            <a:avLst/>
          </a:prstGeom>
        </p:spPr>
      </p:pic>
      <p:pic>
        <p:nvPicPr>
          <p:cNvPr id="3" name="图片 2">
            <a:extLst>
              <a:ext uri="{FF2B5EF4-FFF2-40B4-BE49-F238E27FC236}">
                <a16:creationId xmlns:a16="http://schemas.microsoft.com/office/drawing/2014/main" id="{3E98B771-F2D8-40B1-85CF-2CB20C07FEB5}"/>
              </a:ext>
            </a:extLst>
          </p:cNvPr>
          <p:cNvPicPr>
            <a:picLocks noChangeAspect="1"/>
          </p:cNvPicPr>
          <p:nvPr/>
        </p:nvPicPr>
        <p:blipFill>
          <a:blip r:embed="rId3"/>
          <a:stretch>
            <a:fillRect/>
          </a:stretch>
        </p:blipFill>
        <p:spPr>
          <a:xfrm>
            <a:off x="0" y="5803392"/>
            <a:ext cx="12192000" cy="1054608"/>
          </a:xfrm>
          <a:prstGeom prst="rect">
            <a:avLst/>
          </a:prstGeom>
        </p:spPr>
      </p:pic>
      <p:sp>
        <p:nvSpPr>
          <p:cNvPr id="4" name="箭头: 上 3">
            <a:extLst>
              <a:ext uri="{FF2B5EF4-FFF2-40B4-BE49-F238E27FC236}">
                <a16:creationId xmlns:a16="http://schemas.microsoft.com/office/drawing/2014/main" id="{239DAC67-38F4-47C3-845E-7FBD026999F9}"/>
              </a:ext>
            </a:extLst>
          </p:cNvPr>
          <p:cNvSpPr/>
          <p:nvPr/>
        </p:nvSpPr>
        <p:spPr>
          <a:xfrm rot="8694099">
            <a:off x="4555603" y="5295131"/>
            <a:ext cx="421434" cy="71120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771A449E-DD72-4A10-A819-D82B273731B9}"/>
              </a:ext>
            </a:extLst>
          </p:cNvPr>
          <p:cNvSpPr/>
          <p:nvPr/>
        </p:nvSpPr>
        <p:spPr>
          <a:xfrm>
            <a:off x="431948" y="4546557"/>
            <a:ext cx="4170532" cy="923330"/>
          </a:xfrm>
          <a:prstGeom prst="rect">
            <a:avLst/>
          </a:prstGeom>
          <a:noFill/>
        </p:spPr>
        <p:txBody>
          <a:bodyPr wrap="square" lIns="91440" tIns="45720" rIns="91440" bIns="45720">
            <a:spAutoFit/>
          </a:bodyPr>
          <a:lstStyle/>
          <a:p>
            <a:pPr algn="ctr"/>
            <a:r>
              <a:rPr lang="zh-CN" altLang="en-US" sz="5400" b="1" cap="none" spc="0" dirty="0">
                <a:ln w="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垂直滚动条</a:t>
            </a:r>
          </a:p>
        </p:txBody>
      </p:sp>
    </p:spTree>
    <p:extLst>
      <p:ext uri="{BB962C8B-B14F-4D97-AF65-F5344CB8AC3E}">
        <p14:creationId xmlns:p14="http://schemas.microsoft.com/office/powerpoint/2010/main" val="459703201"/>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4D42200-050A-404D-ADE3-B80DBB5C4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061725"/>
          </a:xfrm>
          <a:prstGeom prst="rect">
            <a:avLst/>
          </a:prstGeom>
        </p:spPr>
      </p:pic>
      <p:pic>
        <p:nvPicPr>
          <p:cNvPr id="3" name="图片 2">
            <a:extLst>
              <a:ext uri="{FF2B5EF4-FFF2-40B4-BE49-F238E27FC236}">
                <a16:creationId xmlns:a16="http://schemas.microsoft.com/office/drawing/2014/main" id="{4D4BC0D0-DF37-40EA-AE87-4606021B2E0A}"/>
              </a:ext>
            </a:extLst>
          </p:cNvPr>
          <p:cNvPicPr>
            <a:picLocks noChangeAspect="1"/>
          </p:cNvPicPr>
          <p:nvPr/>
        </p:nvPicPr>
        <p:blipFill>
          <a:blip r:embed="rId3"/>
          <a:stretch>
            <a:fillRect/>
          </a:stretch>
        </p:blipFill>
        <p:spPr>
          <a:xfrm>
            <a:off x="0" y="1734165"/>
            <a:ext cx="12192000" cy="3389670"/>
          </a:xfrm>
          <a:prstGeom prst="rect">
            <a:avLst/>
          </a:prstGeom>
        </p:spPr>
      </p:pic>
      <p:sp>
        <p:nvSpPr>
          <p:cNvPr id="5" name="椭圆 4">
            <a:extLst>
              <a:ext uri="{FF2B5EF4-FFF2-40B4-BE49-F238E27FC236}">
                <a16:creationId xmlns:a16="http://schemas.microsoft.com/office/drawing/2014/main" id="{83C59397-F156-458A-9BE5-14DC8261D928}"/>
              </a:ext>
            </a:extLst>
          </p:cNvPr>
          <p:cNvSpPr/>
          <p:nvPr/>
        </p:nvSpPr>
        <p:spPr>
          <a:xfrm>
            <a:off x="422560" y="5761358"/>
            <a:ext cx="816960" cy="793138"/>
          </a:xfrm>
          <a:prstGeom prst="ellipse">
            <a:avLst/>
          </a:prstGeom>
          <a:solidFill>
            <a:srgbClr val="D0A793"/>
          </a:solidFill>
          <a:ln w="12700" cap="flat" cmpd="sng" algn="ctr">
            <a:noFill/>
            <a:prstDash val="solid"/>
            <a:miter lim="800000"/>
          </a:ln>
          <a:effectLst/>
        </p:spPr>
        <p:txBody>
          <a:bodyPr rtlCol="0" anchor="ctr"/>
          <a:lstStyle/>
          <a:p>
            <a:pPr algn="ct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sp>
        <p:nvSpPr>
          <p:cNvPr id="6" name="Freeform 21">
            <a:extLst>
              <a:ext uri="{FF2B5EF4-FFF2-40B4-BE49-F238E27FC236}">
                <a16:creationId xmlns:a16="http://schemas.microsoft.com/office/drawing/2014/main" id="{DEEC8EAC-DA35-4AFB-AB03-098C217ADBA7}"/>
              </a:ext>
            </a:extLst>
          </p:cNvPr>
          <p:cNvSpPr>
            <a:spLocks noEditPoints="1"/>
          </p:cNvSpPr>
          <p:nvPr/>
        </p:nvSpPr>
        <p:spPr bwMode="auto">
          <a:xfrm>
            <a:off x="623965" y="5960716"/>
            <a:ext cx="373510" cy="441408"/>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6 h 204"/>
              <a:gd name="T34" fmla="*/ 34 w 208"/>
              <a:gd name="T35" fmla="*/ 138 h 204"/>
              <a:gd name="T36" fmla="*/ 23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1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6"/>
                  <a:pt x="28" y="126"/>
                </a:cubicBezTo>
                <a:cubicBezTo>
                  <a:pt x="34" y="138"/>
                  <a:pt x="34" y="138"/>
                  <a:pt x="34" y="138"/>
                </a:cubicBezTo>
                <a:cubicBezTo>
                  <a:pt x="34" y="138"/>
                  <a:pt x="21" y="166"/>
                  <a:pt x="23" y="167"/>
                </a:cubicBezTo>
                <a:cubicBezTo>
                  <a:pt x="39" y="182"/>
                  <a:pt x="39" y="182"/>
                  <a:pt x="39" y="182"/>
                </a:cubicBezTo>
                <a:cubicBezTo>
                  <a:pt x="40" y="184"/>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close/>
                <a:moveTo>
                  <a:pt x="137" y="102"/>
                </a:moveTo>
                <a:cubicBezTo>
                  <a:pt x="137" y="120"/>
                  <a:pt x="122" y="135"/>
                  <a:pt x="104" y="135"/>
                </a:cubicBezTo>
                <a:cubicBezTo>
                  <a:pt x="86" y="135"/>
                  <a:pt x="71" y="120"/>
                  <a:pt x="71" y="102"/>
                </a:cubicBezTo>
                <a:cubicBezTo>
                  <a:pt x="71" y="84"/>
                  <a:pt x="86" y="69"/>
                  <a:pt x="104" y="69"/>
                </a:cubicBezTo>
                <a:cubicBezTo>
                  <a:pt x="122" y="69"/>
                  <a:pt x="137" y="84"/>
                  <a:pt x="137" y="1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sp>
        <p:nvSpPr>
          <p:cNvPr id="7" name="矩形 6">
            <a:extLst>
              <a:ext uri="{FF2B5EF4-FFF2-40B4-BE49-F238E27FC236}">
                <a16:creationId xmlns:a16="http://schemas.microsoft.com/office/drawing/2014/main" id="{A2AE399C-4636-488C-941D-44439A777593}"/>
              </a:ext>
            </a:extLst>
          </p:cNvPr>
          <p:cNvSpPr/>
          <p:nvPr/>
        </p:nvSpPr>
        <p:spPr>
          <a:xfrm>
            <a:off x="1447800" y="5927095"/>
            <a:ext cx="9296400" cy="461665"/>
          </a:xfrm>
          <a:prstGeom prst="rect">
            <a:avLst/>
          </a:prstGeom>
          <a:ln>
            <a:noFill/>
          </a:ln>
        </p:spPr>
        <p:txBody>
          <a:bodyPr wrap="square">
            <a:spAutoFit/>
          </a:bodyPr>
          <a:lstStyle/>
          <a:p>
            <a:pPr algn="ctr"/>
            <a:r>
              <a:rPr lang="zh-CN" altLang="en-US" sz="2400" b="1"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绑定事件，例如鼠标移到某一部位变换颜色以及单击打开网页等</a:t>
            </a:r>
          </a:p>
        </p:txBody>
      </p:sp>
    </p:spTree>
    <p:extLst>
      <p:ext uri="{BB962C8B-B14F-4D97-AF65-F5344CB8AC3E}">
        <p14:creationId xmlns:p14="http://schemas.microsoft.com/office/powerpoint/2010/main" val="3722517153"/>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4DE0AA-5ADF-4267-A8D8-3A812B80386D}"/>
              </a:ext>
            </a:extLst>
          </p:cNvPr>
          <p:cNvSpPr/>
          <p:nvPr/>
        </p:nvSpPr>
        <p:spPr>
          <a:xfrm>
            <a:off x="2178" y="2665557"/>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299A558C-509E-4EBB-B79A-3F4B7E24CBA6}"/>
              </a:ext>
            </a:extLst>
          </p:cNvPr>
          <p:cNvCxnSpPr>
            <a:cxnSpLocks/>
          </p:cNvCxnSpPr>
          <p:nvPr/>
        </p:nvCxnSpPr>
        <p:spPr>
          <a:xfrm>
            <a:off x="191590" y="3444238"/>
            <a:ext cx="1357447" cy="0"/>
          </a:xfrm>
          <a:prstGeom prst="line">
            <a:avLst/>
          </a:prstGeom>
          <a:ln w="28575">
            <a:solidFill>
              <a:srgbClr val="2E3F55"/>
            </a:solidFill>
            <a:prstDash val="lgDashDotDot"/>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BAF4008-6B8C-4628-AD1E-770278D56DB8}"/>
              </a:ext>
            </a:extLst>
          </p:cNvPr>
          <p:cNvSpPr/>
          <p:nvPr/>
        </p:nvSpPr>
        <p:spPr>
          <a:xfrm>
            <a:off x="12000410" y="2665557"/>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CD34E10A-DCF6-4D27-A239-A839848EE226}"/>
              </a:ext>
            </a:extLst>
          </p:cNvPr>
          <p:cNvCxnSpPr>
            <a:cxnSpLocks/>
          </p:cNvCxnSpPr>
          <p:nvPr/>
        </p:nvCxnSpPr>
        <p:spPr>
          <a:xfrm>
            <a:off x="10832375" y="3444238"/>
            <a:ext cx="1357447" cy="0"/>
          </a:xfrm>
          <a:prstGeom prst="line">
            <a:avLst/>
          </a:prstGeom>
          <a:ln w="28575">
            <a:solidFill>
              <a:srgbClr val="2E3F55"/>
            </a:solidFill>
            <a:prstDash val="lgDashDotDot"/>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51E2C5ED-E3A1-4E14-A9EE-51BF40611647}"/>
              </a:ext>
            </a:extLst>
          </p:cNvPr>
          <p:cNvGrpSpPr/>
          <p:nvPr/>
        </p:nvGrpSpPr>
        <p:grpSpPr>
          <a:xfrm>
            <a:off x="3431177" y="627017"/>
            <a:ext cx="5207726" cy="4943937"/>
            <a:chOff x="3431177" y="627017"/>
            <a:chExt cx="5207726" cy="4943937"/>
          </a:xfrm>
        </p:grpSpPr>
        <p:sp>
          <p:nvSpPr>
            <p:cNvPr id="17" name="椭圆 16">
              <a:extLst>
                <a:ext uri="{FF2B5EF4-FFF2-40B4-BE49-F238E27FC236}">
                  <a16:creationId xmlns:a16="http://schemas.microsoft.com/office/drawing/2014/main" id="{7F34BDA9-5A12-47BD-83A5-21F15A58D806}"/>
                </a:ext>
              </a:extLst>
            </p:cNvPr>
            <p:cNvSpPr/>
            <p:nvPr/>
          </p:nvSpPr>
          <p:spPr>
            <a:xfrm>
              <a:off x="4007031" y="1287045"/>
              <a:ext cx="4177938" cy="4283909"/>
            </a:xfrm>
            <a:prstGeom prst="ellipse">
              <a:avLst/>
            </a:prstGeom>
            <a:noFill/>
            <a:ln w="38100">
              <a:gradFill>
                <a:gsLst>
                  <a:gs pos="100000">
                    <a:srgbClr val="AE6339"/>
                  </a:gs>
                  <a:gs pos="65000">
                    <a:srgbClr val="EFE6D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8" name="矩形 17">
              <a:extLst>
                <a:ext uri="{FF2B5EF4-FFF2-40B4-BE49-F238E27FC236}">
                  <a16:creationId xmlns:a16="http://schemas.microsoft.com/office/drawing/2014/main" id="{4D6DF907-ED6B-40B1-AD6E-36163B1A427E}"/>
                </a:ext>
              </a:extLst>
            </p:cNvPr>
            <p:cNvSpPr/>
            <p:nvPr/>
          </p:nvSpPr>
          <p:spPr>
            <a:xfrm>
              <a:off x="3431177" y="627017"/>
              <a:ext cx="5207726" cy="2801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6DA6F851-195E-4925-B116-1F2AA67B5AD2}"/>
                </a:ext>
              </a:extLst>
            </p:cNvPr>
            <p:cNvGrpSpPr/>
            <p:nvPr/>
          </p:nvGrpSpPr>
          <p:grpSpPr>
            <a:xfrm>
              <a:off x="4489269" y="1775320"/>
              <a:ext cx="3213463" cy="3307361"/>
              <a:chOff x="4489269" y="1775320"/>
              <a:chExt cx="3213463" cy="3307361"/>
            </a:xfrm>
          </p:grpSpPr>
          <p:sp>
            <p:nvSpPr>
              <p:cNvPr id="5" name="文本框 4">
                <a:extLst>
                  <a:ext uri="{FF2B5EF4-FFF2-40B4-BE49-F238E27FC236}">
                    <a16:creationId xmlns:a16="http://schemas.microsoft.com/office/drawing/2014/main" id="{AF1FE809-A5E6-409E-913E-E07E631B8591}"/>
                  </a:ext>
                </a:extLst>
              </p:cNvPr>
              <p:cNvSpPr txBox="1"/>
              <p:nvPr/>
            </p:nvSpPr>
            <p:spPr>
              <a:xfrm>
                <a:off x="4489269" y="1775320"/>
                <a:ext cx="3213463" cy="3307361"/>
              </a:xfrm>
              <a:prstGeom prst="rect">
                <a:avLst/>
              </a:prstGeom>
              <a:noFill/>
            </p:spPr>
            <p:txBody>
              <a:bodyPr wrap="square" rtlCol="0">
                <a:prstTxWarp prst="textCircle">
                  <a:avLst/>
                </a:prstTxWarp>
                <a:spAutoFit/>
              </a:bodyPr>
              <a:lstStyle/>
              <a:p>
                <a:endParaRPr lang="zh-CN" altLang="en-US" sz="4400" b="1" dirty="0">
                  <a:solidFill>
                    <a:srgbClr val="AE6339"/>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C19B4200-C4BF-4AD0-9F97-41A63DA525F3}"/>
                  </a:ext>
                </a:extLst>
              </p:cNvPr>
              <p:cNvSpPr txBox="1"/>
              <p:nvPr/>
            </p:nvSpPr>
            <p:spPr>
              <a:xfrm>
                <a:off x="4489269" y="3117067"/>
                <a:ext cx="3213463" cy="1138773"/>
              </a:xfrm>
              <a:prstGeom prst="rect">
                <a:avLst/>
              </a:prstGeom>
              <a:noFill/>
            </p:spPr>
            <p:txBody>
              <a:bodyPr wrap="square" rtlCol="0">
                <a:spAutoFit/>
              </a:bodyPr>
              <a:lstStyle/>
              <a:p>
                <a:pPr algn="ctr"/>
                <a:r>
                  <a:rPr lang="en-US" altLang="zh-CN" sz="3200" b="1" dirty="0">
                    <a:solidFill>
                      <a:srgbClr val="AE6339"/>
                    </a:solidFill>
                    <a:latin typeface="Times New Roman" panose="02020603050405020304" pitchFamily="18" charset="0"/>
                    <a:cs typeface="Times New Roman" panose="02020603050405020304" pitchFamily="18" charset="0"/>
                  </a:rPr>
                  <a:t>Part 04</a:t>
                </a:r>
              </a:p>
              <a:p>
                <a:pPr algn="ctr"/>
                <a:r>
                  <a:rPr lang="zh-CN" altLang="en-US" sz="3600" b="1" dirty="0">
                    <a:solidFill>
                      <a:srgbClr val="AE6339"/>
                    </a:solidFill>
                    <a:latin typeface="思源宋体 Heavy" panose="02020900000000000000" pitchFamily="18" charset="-122"/>
                    <a:ea typeface="思源宋体 Heavy" panose="02020900000000000000" pitchFamily="18" charset="-122"/>
                  </a:rPr>
                  <a:t>功能拓展构想</a:t>
                </a:r>
              </a:p>
            </p:txBody>
          </p:sp>
        </p:grpSp>
      </p:grpSp>
      <p:sp>
        <p:nvSpPr>
          <p:cNvPr id="20" name="矩形 19">
            <a:extLst>
              <a:ext uri="{FF2B5EF4-FFF2-40B4-BE49-F238E27FC236}">
                <a16:creationId xmlns:a16="http://schemas.microsoft.com/office/drawing/2014/main" id="{53EB36FD-89B3-4CCA-A9E1-F78F03EC5654}"/>
              </a:ext>
            </a:extLst>
          </p:cNvPr>
          <p:cNvSpPr/>
          <p:nvPr/>
        </p:nvSpPr>
        <p:spPr>
          <a:xfrm rot="5400000">
            <a:off x="6001293" y="5999852"/>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E86C6FF-F1AF-40AD-9FAD-EB8EE50CDE05}"/>
              </a:ext>
            </a:extLst>
          </p:cNvPr>
          <p:cNvSpPr/>
          <p:nvPr/>
        </p:nvSpPr>
        <p:spPr>
          <a:xfrm rot="5400000">
            <a:off x="5940334" y="-677622"/>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4321990"/>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2ADEE9-1F8A-4E3D-B07D-A2931F592A41}"/>
              </a:ext>
            </a:extLst>
          </p:cNvPr>
          <p:cNvSpPr/>
          <p:nvPr/>
        </p:nvSpPr>
        <p:spPr>
          <a:xfrm>
            <a:off x="812800" y="874454"/>
            <a:ext cx="10292080" cy="4678204"/>
          </a:xfrm>
          <a:prstGeom prst="rect">
            <a:avLst/>
          </a:prstGeom>
        </p:spPr>
        <p:txBody>
          <a:bodyPr wrap="square">
            <a:spAutoFit/>
          </a:bodyPr>
          <a:lstStyle/>
          <a:p>
            <a:r>
              <a:rPr lang="en-US" altLang="zh-CN" sz="2800" b="1" dirty="0"/>
              <a:t>1.</a:t>
            </a:r>
            <a:r>
              <a:rPr lang="zh-CN" altLang="en-US" sz="2800" b="1" dirty="0"/>
              <a:t>收集客户的观影记录，根据观影类型，口味偏好，影片热度，影片口碑，发布时间等进行个性推荐。</a:t>
            </a:r>
            <a:br>
              <a:rPr lang="zh-CN" altLang="en-US" sz="2800" b="1" dirty="0"/>
            </a:br>
            <a:r>
              <a:rPr lang="en-US" altLang="zh-CN" sz="2800" b="1" dirty="0"/>
              <a:t>2.</a:t>
            </a:r>
            <a:r>
              <a:rPr lang="zh-CN" altLang="en-US" sz="2800" b="1" dirty="0"/>
              <a:t>增加电影爱好者社区，增加观影体会，电影推荐，影片资讯，周边购买等模块。</a:t>
            </a:r>
            <a:br>
              <a:rPr lang="zh-CN" altLang="en-US" sz="2800" b="1" dirty="0"/>
            </a:br>
            <a:r>
              <a:rPr lang="en-US" altLang="zh-CN" sz="2800" b="1" dirty="0"/>
              <a:t>3.</a:t>
            </a:r>
            <a:r>
              <a:rPr lang="zh-CN" altLang="en-US" sz="2800" b="1" dirty="0"/>
              <a:t>增加检索类别，让客户可以根据参演明星，发布时间进行检索。同时，在关键字搜索方式下，根据其他已观看者的观影记录进行“猜你喜欢“推荐。</a:t>
            </a:r>
            <a:br>
              <a:rPr lang="zh-CN" altLang="en-US" sz="2800" b="1" dirty="0"/>
            </a:br>
            <a:r>
              <a:rPr lang="en-US" altLang="zh-CN" sz="2800" b="1" dirty="0"/>
              <a:t>4.</a:t>
            </a:r>
            <a:r>
              <a:rPr lang="zh-CN" altLang="en-US" sz="2800" b="1" dirty="0"/>
              <a:t>增加相关资源的检索，如</a:t>
            </a:r>
            <a:r>
              <a:rPr lang="en-US" altLang="zh-CN" sz="2800" b="1" dirty="0"/>
              <a:t>OST</a:t>
            </a:r>
            <a:r>
              <a:rPr lang="zh-CN" altLang="en-US" sz="2800" b="1" dirty="0"/>
              <a:t>，高清壁纸等。</a:t>
            </a:r>
            <a:br>
              <a:rPr lang="zh-CN" altLang="en-US" sz="2800" b="1" dirty="0"/>
            </a:br>
            <a:r>
              <a:rPr lang="en-US" altLang="zh-CN" sz="2800" b="1" dirty="0"/>
              <a:t>5.</a:t>
            </a:r>
            <a:r>
              <a:rPr lang="zh-CN" altLang="en-US" sz="2800" b="1" dirty="0"/>
              <a:t>增加社交功能，根据观影口味偏好来推荐好友，先上线基础的聊天功能，之后可以上”一同观影“类别的线上线下的同时互动。</a:t>
            </a:r>
            <a:br>
              <a:rPr lang="zh-CN" altLang="en-US" dirty="0"/>
            </a:br>
            <a:endParaRPr lang="zh-CN" altLang="en-US" dirty="0"/>
          </a:p>
        </p:txBody>
      </p:sp>
    </p:spTree>
    <p:extLst>
      <p:ext uri="{BB962C8B-B14F-4D97-AF65-F5344CB8AC3E}">
        <p14:creationId xmlns:p14="http://schemas.microsoft.com/office/powerpoint/2010/main" val="3565284651"/>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23E0F-4F5E-40FC-B117-40FDEFDC8D89}"/>
              </a:ext>
            </a:extLst>
          </p:cNvPr>
          <p:cNvSpPr>
            <a:spLocks noGrp="1"/>
          </p:cNvSpPr>
          <p:nvPr>
            <p:ph type="title"/>
          </p:nvPr>
        </p:nvSpPr>
        <p:spPr>
          <a:xfrm>
            <a:off x="1823720" y="368431"/>
            <a:ext cx="10515600" cy="1325563"/>
          </a:xfrm>
        </p:spPr>
        <p:txBody>
          <a:bodyPr/>
          <a:lstStyle/>
          <a:p>
            <a:r>
              <a:rPr lang="zh-CN" altLang="en-US" dirty="0"/>
              <a:t>项目简介</a:t>
            </a:r>
          </a:p>
        </p:txBody>
      </p:sp>
      <p:sp>
        <p:nvSpPr>
          <p:cNvPr id="3" name="内容占位符 2">
            <a:extLst>
              <a:ext uri="{FF2B5EF4-FFF2-40B4-BE49-F238E27FC236}">
                <a16:creationId xmlns:a16="http://schemas.microsoft.com/office/drawing/2014/main" id="{484B2C9E-08EA-4F29-A945-3E628A780AB5}"/>
              </a:ext>
            </a:extLst>
          </p:cNvPr>
          <p:cNvSpPr>
            <a:spLocks noGrp="1"/>
          </p:cNvSpPr>
          <p:nvPr>
            <p:ph idx="1"/>
          </p:nvPr>
        </p:nvSpPr>
        <p:spPr/>
        <p:txBody>
          <a:bodyPr/>
          <a:lstStyle/>
          <a:p>
            <a:r>
              <a:rPr lang="zh-CN" altLang="zh-CN" dirty="0"/>
              <a:t>项目的主要功能是为了为了帮助用户更为方便的找到查找电影资源，并且为用户提供了不同的观影网站链接以及云盘资源，全面的考虑了用户的不同需求，用户也可以根据自己的喜好来进行选择。此外，本项目的也为用户可以拥有更好的使用体验而增添了许多细节。比如用户在搜索电影时，可以根据排行榜及关键字和不同的电影类型、影片评分及评价人数来选择自己喜爱的电影，并且影片的获取数量也可以自定义。而且为了让使用者可以先提前了解影片的主要情况以免将时间浪费在自己不喜欢的电影上，通过双击该影片在这个程序的右侧就会出现有关该影片的海报、演员表、上映时间等影片详情，帮助用户有效的进行选择。</a:t>
            </a:r>
          </a:p>
          <a:p>
            <a:endParaRPr lang="zh-CN" altLang="en-US" dirty="0"/>
          </a:p>
        </p:txBody>
      </p:sp>
      <p:sp>
        <p:nvSpPr>
          <p:cNvPr id="4" name="出自【趣你的PPT】(微信:qunideppt)：最优质的PPT资源库">
            <a:extLst>
              <a:ext uri="{FF2B5EF4-FFF2-40B4-BE49-F238E27FC236}">
                <a16:creationId xmlns:a16="http://schemas.microsoft.com/office/drawing/2014/main" id="{26C2D631-EB26-4BA7-8965-3B091616FA92}"/>
              </a:ext>
            </a:extLst>
          </p:cNvPr>
          <p:cNvSpPr/>
          <p:nvPr/>
        </p:nvSpPr>
        <p:spPr>
          <a:xfrm>
            <a:off x="838200" y="579437"/>
            <a:ext cx="881326" cy="881326"/>
          </a:xfrm>
          <a:prstGeom prst="ellipse">
            <a:avLst/>
          </a:prstGeom>
          <a:solidFill>
            <a:srgbClr val="D0A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00" dirty="0">
              <a:solidFill>
                <a:srgbClr val="AE6339"/>
              </a:solidFill>
              <a:latin typeface="思源宋体 Heavy" panose="02020900000000000000" pitchFamily="18" charset="-122"/>
              <a:ea typeface="思源宋体 Heavy" panose="02020900000000000000" pitchFamily="18" charset="-122"/>
            </a:endParaRPr>
          </a:p>
        </p:txBody>
      </p:sp>
      <p:sp>
        <p:nvSpPr>
          <p:cNvPr id="5" name="出自【趣你的PPT】(微信:qunideppt)：最优质的PPT资源库">
            <a:extLst>
              <a:ext uri="{FF2B5EF4-FFF2-40B4-BE49-F238E27FC236}">
                <a16:creationId xmlns:a16="http://schemas.microsoft.com/office/drawing/2014/main" id="{BCF14788-BDE8-433E-8695-E1592BEA909C}"/>
              </a:ext>
            </a:extLst>
          </p:cNvPr>
          <p:cNvSpPr>
            <a:spLocks noChangeAspect="1" noChangeArrowheads="1"/>
          </p:cNvSpPr>
          <p:nvPr/>
        </p:nvSpPr>
        <p:spPr bwMode="auto">
          <a:xfrm>
            <a:off x="1119183" y="769261"/>
            <a:ext cx="319360" cy="501677"/>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p:spPr>
        <p:txBody>
          <a:bodyPr wrap="none" lIns="137132" tIns="68567" rIns="137132" bIns="68567" anchor="ctr"/>
          <a:lstStyle/>
          <a:p>
            <a:pPr>
              <a:defRPr/>
            </a:pPr>
            <a:endParaRPr lang="en-US" sz="1400" dirty="0">
              <a:solidFill>
                <a:srgbClr val="AE6339"/>
              </a:solidFill>
              <a:latin typeface="思源宋体 Heavy" panose="02020900000000000000" pitchFamily="18" charset="-122"/>
              <a:ea typeface="思源宋体 Heavy" panose="02020900000000000000" pitchFamily="18" charset="-122"/>
            </a:endParaRPr>
          </a:p>
        </p:txBody>
      </p:sp>
    </p:spTree>
    <p:extLst>
      <p:ext uri="{BB962C8B-B14F-4D97-AF65-F5344CB8AC3E}">
        <p14:creationId xmlns:p14="http://schemas.microsoft.com/office/powerpoint/2010/main" val="1972972189"/>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F3B53132-448E-4CDD-A9A5-F77B5E44828F}"/>
              </a:ext>
            </a:extLst>
          </p:cNvPr>
          <p:cNvSpPr/>
          <p:nvPr/>
        </p:nvSpPr>
        <p:spPr>
          <a:xfrm>
            <a:off x="0" y="0"/>
            <a:ext cx="4052262" cy="3016345"/>
          </a:xfrm>
          <a:custGeom>
            <a:avLst/>
            <a:gdLst>
              <a:gd name="connsiteX0" fmla="*/ 0 w 4052262"/>
              <a:gd name="connsiteY0" fmla="*/ 0 h 3016345"/>
              <a:gd name="connsiteX1" fmla="*/ 4052262 w 4052262"/>
              <a:gd name="connsiteY1" fmla="*/ 0 h 3016345"/>
              <a:gd name="connsiteX2" fmla="*/ 3939818 w 4052262"/>
              <a:gd name="connsiteY2" fmla="*/ 42030 h 3016345"/>
              <a:gd name="connsiteX3" fmla="*/ 2418080 w 4052262"/>
              <a:gd name="connsiteY3" fmla="*/ 762001 h 3016345"/>
              <a:gd name="connsiteX4" fmla="*/ 1503680 w 4052262"/>
              <a:gd name="connsiteY4" fmla="*/ 1899921 h 3016345"/>
              <a:gd name="connsiteX5" fmla="*/ 77467 w 4052262"/>
              <a:gd name="connsiteY5" fmla="*/ 3016345 h 3016345"/>
              <a:gd name="connsiteX6" fmla="*/ 0 w 4052262"/>
              <a:gd name="connsiteY6" fmla="*/ 3015938 h 3016345"/>
              <a:gd name="connsiteX7" fmla="*/ 0 w 4052262"/>
              <a:gd name="connsiteY7" fmla="*/ 0 h 301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262" h="3016345">
                <a:moveTo>
                  <a:pt x="0" y="0"/>
                </a:moveTo>
                <a:lnTo>
                  <a:pt x="4052262" y="0"/>
                </a:lnTo>
                <a:lnTo>
                  <a:pt x="3939818" y="42030"/>
                </a:lnTo>
                <a:cubicBezTo>
                  <a:pt x="3347561" y="268447"/>
                  <a:pt x="2797810" y="501651"/>
                  <a:pt x="2418080" y="762001"/>
                </a:cubicBezTo>
                <a:cubicBezTo>
                  <a:pt x="1911773" y="1109134"/>
                  <a:pt x="1930400" y="1539241"/>
                  <a:pt x="1503680" y="1899921"/>
                </a:cubicBezTo>
                <a:cubicBezTo>
                  <a:pt x="1156970" y="2192974"/>
                  <a:pt x="472665" y="2961119"/>
                  <a:pt x="77467" y="3016345"/>
                </a:cubicBezTo>
                <a:lnTo>
                  <a:pt x="0" y="3015938"/>
                </a:lnTo>
                <a:lnTo>
                  <a:pt x="0" y="0"/>
                </a:lnTo>
                <a:close/>
              </a:path>
            </a:pathLst>
          </a:cu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FE32BE5B-3AC1-46D9-95AA-40DC68FD11E2}"/>
              </a:ext>
            </a:extLst>
          </p:cNvPr>
          <p:cNvSpPr/>
          <p:nvPr/>
        </p:nvSpPr>
        <p:spPr>
          <a:xfrm>
            <a:off x="9993672" y="2964606"/>
            <a:ext cx="2198329" cy="3893394"/>
          </a:xfrm>
          <a:custGeom>
            <a:avLst/>
            <a:gdLst>
              <a:gd name="connsiteX0" fmla="*/ 2198329 w 2198329"/>
              <a:gd name="connsiteY0" fmla="*/ 0 h 3893394"/>
              <a:gd name="connsiteX1" fmla="*/ 2198329 w 2198329"/>
              <a:gd name="connsiteY1" fmla="*/ 3893394 h 3893394"/>
              <a:gd name="connsiteX2" fmla="*/ 0 w 2198329"/>
              <a:gd name="connsiteY2" fmla="*/ 3893394 h 3893394"/>
              <a:gd name="connsiteX3" fmla="*/ 35142 w 2198329"/>
              <a:gd name="connsiteY3" fmla="*/ 3797340 h 3893394"/>
              <a:gd name="connsiteX4" fmla="*/ 1060409 w 2198329"/>
              <a:gd name="connsiteY4" fmla="*/ 1830914 h 3893394"/>
              <a:gd name="connsiteX5" fmla="*/ 2183125 w 2198329"/>
              <a:gd name="connsiteY5" fmla="*/ 16110 h 3893394"/>
              <a:gd name="connsiteX6" fmla="*/ 2198329 w 2198329"/>
              <a:gd name="connsiteY6" fmla="*/ 0 h 389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29" h="3893394">
                <a:moveTo>
                  <a:pt x="2198329" y="0"/>
                </a:moveTo>
                <a:lnTo>
                  <a:pt x="2198329" y="3893394"/>
                </a:lnTo>
                <a:lnTo>
                  <a:pt x="0" y="3893394"/>
                </a:lnTo>
                <a:lnTo>
                  <a:pt x="35142" y="3797340"/>
                </a:lnTo>
                <a:cubicBezTo>
                  <a:pt x="238825" y="3265353"/>
                  <a:pt x="678139" y="2429508"/>
                  <a:pt x="1060409" y="1830914"/>
                </a:cubicBezTo>
                <a:cubicBezTo>
                  <a:pt x="1360764" y="1360591"/>
                  <a:pt x="1823593" y="417252"/>
                  <a:pt x="2183125" y="16110"/>
                </a:cubicBezTo>
                <a:lnTo>
                  <a:pt x="2198329" y="0"/>
                </a:lnTo>
                <a:close/>
              </a:path>
            </a:pathLst>
          </a:custGeom>
          <a:solidFill>
            <a:srgbClr val="AE6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11981113-6580-4676-B323-4C8C1F78FDE5}"/>
              </a:ext>
            </a:extLst>
          </p:cNvPr>
          <p:cNvSpPr/>
          <p:nvPr/>
        </p:nvSpPr>
        <p:spPr>
          <a:xfrm>
            <a:off x="2227226"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BD7C8FA8-8D84-4BEC-9DDB-E439A635C54A}"/>
              </a:ext>
            </a:extLst>
          </p:cNvPr>
          <p:cNvSpPr txBox="1"/>
          <p:nvPr/>
        </p:nvSpPr>
        <p:spPr>
          <a:xfrm>
            <a:off x="2633627" y="2352333"/>
            <a:ext cx="10060568" cy="1200329"/>
          </a:xfrm>
          <a:prstGeom prst="rect">
            <a:avLst/>
          </a:prstGeom>
          <a:noFill/>
        </p:spPr>
        <p:txBody>
          <a:bodyPr wrap="square" rtlCol="0">
            <a:spAutoFit/>
          </a:bodyPr>
          <a:lstStyle/>
          <a:p>
            <a:r>
              <a:rPr lang="en-US" altLang="zh-CN" sz="7200" b="1" dirty="0">
                <a:latin typeface="Times New Roman" panose="02020603050405020304" pitchFamily="18" charset="0"/>
                <a:cs typeface="Times New Roman" panose="02020603050405020304" pitchFamily="18" charset="0"/>
              </a:rPr>
              <a:t>THANKS </a:t>
            </a:r>
            <a:r>
              <a:rPr lang="en-US" altLang="zh-CN" sz="5400" dirty="0">
                <a:latin typeface="Segoe UI Semilight" panose="020B0402040204020203" pitchFamily="34" charset="0"/>
                <a:cs typeface="Segoe UI Semilight" panose="020B0402040204020203" pitchFamily="34" charset="0"/>
              </a:rPr>
              <a:t>for watching </a:t>
            </a:r>
            <a:endParaRPr lang="zh-CN" altLang="en-US" sz="6000" dirty="0">
              <a:latin typeface="Segoe UI Semilight" panose="020B0402040204020203" pitchFamily="34" charset="0"/>
              <a:cs typeface="Segoe UI Semilight" panose="020B0402040204020203" pitchFamily="34" charset="0"/>
            </a:endParaRPr>
          </a:p>
        </p:txBody>
      </p:sp>
      <p:cxnSp>
        <p:nvCxnSpPr>
          <p:cNvPr id="54" name="直接连接符 53">
            <a:extLst>
              <a:ext uri="{FF2B5EF4-FFF2-40B4-BE49-F238E27FC236}">
                <a16:creationId xmlns:a16="http://schemas.microsoft.com/office/drawing/2014/main" id="{01B0D253-A28D-4A2D-96B4-C4286B22A521}"/>
              </a:ext>
            </a:extLst>
          </p:cNvPr>
          <p:cNvCxnSpPr>
            <a:cxnSpLocks/>
          </p:cNvCxnSpPr>
          <p:nvPr/>
        </p:nvCxnSpPr>
        <p:spPr>
          <a:xfrm>
            <a:off x="2772333" y="3437333"/>
            <a:ext cx="22172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A8451926-30CF-4256-88AC-E61CFFEB9A3D}"/>
              </a:ext>
            </a:extLst>
          </p:cNvPr>
          <p:cNvGrpSpPr/>
          <p:nvPr/>
        </p:nvGrpSpPr>
        <p:grpSpPr>
          <a:xfrm>
            <a:off x="318982" y="378394"/>
            <a:ext cx="1301567" cy="1316029"/>
            <a:chOff x="318982" y="378394"/>
            <a:chExt cx="1301567" cy="1316029"/>
          </a:xfrm>
        </p:grpSpPr>
        <p:sp>
          <p:nvSpPr>
            <p:cNvPr id="49" name="椭圆 48">
              <a:extLst>
                <a:ext uri="{FF2B5EF4-FFF2-40B4-BE49-F238E27FC236}">
                  <a16:creationId xmlns:a16="http://schemas.microsoft.com/office/drawing/2014/main" id="{0F9BB9F1-CA4C-431F-AC60-A4FA9E987161}"/>
                </a:ext>
              </a:extLst>
            </p:cNvPr>
            <p:cNvSpPr/>
            <p:nvPr/>
          </p:nvSpPr>
          <p:spPr>
            <a:xfrm>
              <a:off x="883406" y="950049"/>
              <a:ext cx="172720" cy="172720"/>
            </a:xfrm>
            <a:prstGeom prst="ellipse">
              <a:avLst/>
            </a:prstGeom>
            <a:solidFill>
              <a:srgbClr val="EFE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a:extLst>
                <a:ext uri="{FF2B5EF4-FFF2-40B4-BE49-F238E27FC236}">
                  <a16:creationId xmlns:a16="http://schemas.microsoft.com/office/drawing/2014/main" id="{194CCA39-1ABB-48EE-B8E3-FA120B36B279}"/>
                </a:ext>
              </a:extLst>
            </p:cNvPr>
            <p:cNvPicPr>
              <a:picLocks noChangeAspect="1"/>
            </p:cNvPicPr>
            <p:nvPr/>
          </p:nvPicPr>
          <p:blipFill>
            <a:blip r:embed="rId3"/>
            <a:stretch>
              <a:fillRect/>
            </a:stretch>
          </p:blipFill>
          <p:spPr>
            <a:xfrm>
              <a:off x="318982" y="378394"/>
              <a:ext cx="1301567" cy="1316029"/>
            </a:xfrm>
            <a:prstGeom prst="rect">
              <a:avLst/>
            </a:prstGeom>
          </p:spPr>
        </p:pic>
      </p:gr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1614" y="493755"/>
            <a:ext cx="1443143" cy="1443143"/>
          </a:xfrm>
          <a:prstGeom prst="rect">
            <a:avLst/>
          </a:prstGeom>
        </p:spPr>
      </p:pic>
    </p:spTree>
    <p:extLst>
      <p:ext uri="{BB962C8B-B14F-4D97-AF65-F5344CB8AC3E}">
        <p14:creationId xmlns:p14="http://schemas.microsoft.com/office/powerpoint/2010/main" val="910228398"/>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BF5AAD-2859-40AD-BB60-C23C2C069993}"/>
              </a:ext>
            </a:extLst>
          </p:cNvPr>
          <p:cNvSpPr txBox="1"/>
          <p:nvPr/>
        </p:nvSpPr>
        <p:spPr>
          <a:xfrm>
            <a:off x="217715" y="46446"/>
            <a:ext cx="2586446" cy="1754326"/>
          </a:xfrm>
          <a:prstGeom prst="rect">
            <a:avLst/>
          </a:prstGeom>
          <a:noFill/>
        </p:spPr>
        <p:txBody>
          <a:bodyPr wrap="square" rtlCol="0">
            <a:spAutoFit/>
          </a:bodyPr>
          <a:lstStyle/>
          <a:p>
            <a:r>
              <a:rPr lang="en-US" altLang="zh-CN" sz="3600" b="1" dirty="0">
                <a:latin typeface="Times New Roman" panose="02020603050405020304" pitchFamily="18" charset="0"/>
                <a:cs typeface="Times New Roman" panose="02020603050405020304" pitchFamily="18" charset="0"/>
              </a:rPr>
              <a:t>CONTENT</a:t>
            </a:r>
          </a:p>
          <a:p>
            <a:endParaRPr lang="en-US" altLang="zh-CN" sz="3600" b="1" dirty="0">
              <a:latin typeface="Times New Roman" panose="02020603050405020304" pitchFamily="18" charset="0"/>
              <a:cs typeface="Times New Roman" panose="02020603050405020304" pitchFamily="18" charset="0"/>
            </a:endParaRPr>
          </a:p>
          <a:p>
            <a:endParaRPr lang="zh-CN" altLang="en-US" sz="3600" b="1"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E61C7FB3-6329-4B4F-9D66-84F814BC68B3}"/>
              </a:ext>
            </a:extLst>
          </p:cNvPr>
          <p:cNvGrpSpPr/>
          <p:nvPr/>
        </p:nvGrpSpPr>
        <p:grpSpPr>
          <a:xfrm>
            <a:off x="2166336" y="1408449"/>
            <a:ext cx="3005104" cy="1015663"/>
            <a:chOff x="3588736" y="1167167"/>
            <a:chExt cx="3005104" cy="1015663"/>
          </a:xfrm>
        </p:grpSpPr>
        <p:sp>
          <p:nvSpPr>
            <p:cNvPr id="3" name="矩形 2">
              <a:extLst>
                <a:ext uri="{FF2B5EF4-FFF2-40B4-BE49-F238E27FC236}">
                  <a16:creationId xmlns:a16="http://schemas.microsoft.com/office/drawing/2014/main" id="{4E5F4C70-4D22-4002-9071-24479389F201}"/>
                </a:ext>
              </a:extLst>
            </p:cNvPr>
            <p:cNvSpPr/>
            <p:nvPr/>
          </p:nvSpPr>
          <p:spPr>
            <a:xfrm>
              <a:off x="3588736" y="1227790"/>
              <a:ext cx="150144" cy="888048"/>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CC28946F-E2BD-4D8E-82F8-9F65EE1AE13D}"/>
                </a:ext>
              </a:extLst>
            </p:cNvPr>
            <p:cNvSpPr txBox="1"/>
            <p:nvPr/>
          </p:nvSpPr>
          <p:spPr>
            <a:xfrm>
              <a:off x="4155441" y="1167167"/>
              <a:ext cx="2438399" cy="1015663"/>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01</a:t>
              </a:r>
            </a:p>
            <a:p>
              <a:r>
                <a:rPr lang="zh-CN" altLang="en-US" sz="3200" dirty="0">
                  <a:latin typeface="思源宋体 Heavy" panose="02020900000000000000" pitchFamily="18" charset="-122"/>
                  <a:ea typeface="思源宋体 Heavy" panose="02020900000000000000" pitchFamily="18" charset="-122"/>
                </a:rPr>
                <a:t>界面</a:t>
              </a:r>
              <a:r>
                <a:rPr lang="en-US" altLang="zh-CN" sz="3200" dirty="0">
                  <a:latin typeface="思源宋体 Heavy" panose="02020900000000000000" pitchFamily="18" charset="-122"/>
                  <a:ea typeface="思源宋体 Heavy" panose="02020900000000000000" pitchFamily="18" charset="-122"/>
                </a:rPr>
                <a:t>UI</a:t>
              </a:r>
              <a:endParaRPr lang="zh-CN" altLang="en-US" sz="3200" dirty="0">
                <a:latin typeface="思源宋体 Heavy" panose="02020900000000000000" pitchFamily="18" charset="-122"/>
                <a:ea typeface="思源宋体 Heavy" panose="02020900000000000000" pitchFamily="18" charset="-122"/>
              </a:endParaRPr>
            </a:p>
          </p:txBody>
        </p:sp>
      </p:grpSp>
      <p:grpSp>
        <p:nvGrpSpPr>
          <p:cNvPr id="12" name="组合 11">
            <a:extLst>
              <a:ext uri="{FF2B5EF4-FFF2-40B4-BE49-F238E27FC236}">
                <a16:creationId xmlns:a16="http://schemas.microsoft.com/office/drawing/2014/main" id="{92B3A7C1-22B7-45E5-8299-BCCA03404337}"/>
              </a:ext>
            </a:extLst>
          </p:cNvPr>
          <p:cNvGrpSpPr/>
          <p:nvPr/>
        </p:nvGrpSpPr>
        <p:grpSpPr>
          <a:xfrm>
            <a:off x="6699646" y="1408449"/>
            <a:ext cx="3003006" cy="1015663"/>
            <a:chOff x="2151017" y="1449789"/>
            <a:chExt cx="3003006" cy="1015663"/>
          </a:xfrm>
        </p:grpSpPr>
        <p:sp>
          <p:nvSpPr>
            <p:cNvPr id="13" name="矩形 12">
              <a:extLst>
                <a:ext uri="{FF2B5EF4-FFF2-40B4-BE49-F238E27FC236}">
                  <a16:creationId xmlns:a16="http://schemas.microsoft.com/office/drawing/2014/main" id="{84FD77FF-076F-4C3B-B4E2-F3BD0754280A}"/>
                </a:ext>
              </a:extLst>
            </p:cNvPr>
            <p:cNvSpPr/>
            <p:nvPr/>
          </p:nvSpPr>
          <p:spPr>
            <a:xfrm>
              <a:off x="2151017" y="1501777"/>
              <a:ext cx="168365" cy="823167"/>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86885F9-D050-4B20-B059-73437704C013}"/>
                </a:ext>
              </a:extLst>
            </p:cNvPr>
            <p:cNvSpPr txBox="1"/>
            <p:nvPr/>
          </p:nvSpPr>
          <p:spPr>
            <a:xfrm>
              <a:off x="2715624" y="1449789"/>
              <a:ext cx="2438399" cy="1015663"/>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02</a:t>
              </a:r>
            </a:p>
            <a:p>
              <a:r>
                <a:rPr lang="zh-CN" altLang="en-US" sz="3200" dirty="0">
                  <a:latin typeface="思源宋体 Heavy" panose="02020900000000000000" pitchFamily="18" charset="-122"/>
                  <a:ea typeface="思源宋体 Heavy" panose="02020900000000000000" pitchFamily="18" charset="-122"/>
                </a:rPr>
                <a:t>爬虫实现</a:t>
              </a:r>
            </a:p>
          </p:txBody>
        </p:sp>
      </p:grpSp>
      <p:grpSp>
        <p:nvGrpSpPr>
          <p:cNvPr id="15" name="组合 14">
            <a:extLst>
              <a:ext uri="{FF2B5EF4-FFF2-40B4-BE49-F238E27FC236}">
                <a16:creationId xmlns:a16="http://schemas.microsoft.com/office/drawing/2014/main" id="{16A7F914-0F0B-46F6-BD5F-5C351A1C4DB8}"/>
              </a:ext>
            </a:extLst>
          </p:cNvPr>
          <p:cNvGrpSpPr/>
          <p:nvPr/>
        </p:nvGrpSpPr>
        <p:grpSpPr>
          <a:xfrm>
            <a:off x="2166336" y="3221277"/>
            <a:ext cx="2897551" cy="1015663"/>
            <a:chOff x="2531173" y="-333998"/>
            <a:chExt cx="2897551" cy="1015663"/>
          </a:xfrm>
        </p:grpSpPr>
        <p:sp>
          <p:nvSpPr>
            <p:cNvPr id="16" name="矩形 15">
              <a:extLst>
                <a:ext uri="{FF2B5EF4-FFF2-40B4-BE49-F238E27FC236}">
                  <a16:creationId xmlns:a16="http://schemas.microsoft.com/office/drawing/2014/main" id="{478BF37F-7E5D-4AED-8CEF-7EAAF34B7860}"/>
                </a:ext>
              </a:extLst>
            </p:cNvPr>
            <p:cNvSpPr/>
            <p:nvPr/>
          </p:nvSpPr>
          <p:spPr>
            <a:xfrm>
              <a:off x="2531173" y="-318995"/>
              <a:ext cx="167561" cy="911688"/>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13CA3A7-F7FF-4463-81D5-DEC1F58F75F3}"/>
                </a:ext>
              </a:extLst>
            </p:cNvPr>
            <p:cNvSpPr txBox="1"/>
            <p:nvPr/>
          </p:nvSpPr>
          <p:spPr>
            <a:xfrm>
              <a:off x="2990325" y="-333998"/>
              <a:ext cx="2438399" cy="1015663"/>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03</a:t>
              </a:r>
            </a:p>
            <a:p>
              <a:r>
                <a:rPr lang="en-US" altLang="zh-CN" sz="3200" dirty="0">
                  <a:latin typeface="思源宋体 Heavy" panose="02020900000000000000" pitchFamily="18" charset="-122"/>
                  <a:ea typeface="思源宋体 Heavy" panose="02020900000000000000" pitchFamily="18" charset="-122"/>
                </a:rPr>
                <a:t>UI</a:t>
              </a:r>
              <a:r>
                <a:rPr lang="zh-CN" altLang="en-US" sz="3200" dirty="0">
                  <a:latin typeface="思源宋体 Heavy" panose="02020900000000000000" pitchFamily="18" charset="-122"/>
                  <a:ea typeface="思源宋体 Heavy" panose="02020900000000000000" pitchFamily="18" charset="-122"/>
                </a:rPr>
                <a:t>实现</a:t>
              </a:r>
            </a:p>
          </p:txBody>
        </p:sp>
      </p:grpSp>
      <p:sp>
        <p:nvSpPr>
          <p:cNvPr id="21" name="任意多边形: 形状 20">
            <a:extLst>
              <a:ext uri="{FF2B5EF4-FFF2-40B4-BE49-F238E27FC236}">
                <a16:creationId xmlns:a16="http://schemas.microsoft.com/office/drawing/2014/main" id="{C31A9673-781E-45AF-B8E6-EF21FDD83AC2}"/>
              </a:ext>
            </a:extLst>
          </p:cNvPr>
          <p:cNvSpPr/>
          <p:nvPr/>
        </p:nvSpPr>
        <p:spPr>
          <a:xfrm>
            <a:off x="0"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815B640B-18E8-4C16-A7FD-56C1FE8EDAFC}"/>
              </a:ext>
            </a:extLst>
          </p:cNvPr>
          <p:cNvSpPr/>
          <p:nvPr/>
        </p:nvSpPr>
        <p:spPr>
          <a:xfrm flipH="1" flipV="1">
            <a:off x="8139738" y="3853317"/>
            <a:ext cx="4052262" cy="3016345"/>
          </a:xfrm>
          <a:custGeom>
            <a:avLst/>
            <a:gdLst>
              <a:gd name="connsiteX0" fmla="*/ 0 w 4052262"/>
              <a:gd name="connsiteY0" fmla="*/ 0 h 3016345"/>
              <a:gd name="connsiteX1" fmla="*/ 4052262 w 4052262"/>
              <a:gd name="connsiteY1" fmla="*/ 0 h 3016345"/>
              <a:gd name="connsiteX2" fmla="*/ 3939818 w 4052262"/>
              <a:gd name="connsiteY2" fmla="*/ 42030 h 3016345"/>
              <a:gd name="connsiteX3" fmla="*/ 2418080 w 4052262"/>
              <a:gd name="connsiteY3" fmla="*/ 762001 h 3016345"/>
              <a:gd name="connsiteX4" fmla="*/ 1503680 w 4052262"/>
              <a:gd name="connsiteY4" fmla="*/ 1899921 h 3016345"/>
              <a:gd name="connsiteX5" fmla="*/ 77467 w 4052262"/>
              <a:gd name="connsiteY5" fmla="*/ 3016345 h 3016345"/>
              <a:gd name="connsiteX6" fmla="*/ 0 w 4052262"/>
              <a:gd name="connsiteY6" fmla="*/ 3015938 h 3016345"/>
              <a:gd name="connsiteX7" fmla="*/ 0 w 4052262"/>
              <a:gd name="connsiteY7" fmla="*/ 0 h 301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262" h="3016345">
                <a:moveTo>
                  <a:pt x="0" y="0"/>
                </a:moveTo>
                <a:lnTo>
                  <a:pt x="4052262" y="0"/>
                </a:lnTo>
                <a:lnTo>
                  <a:pt x="3939818" y="42030"/>
                </a:lnTo>
                <a:cubicBezTo>
                  <a:pt x="3347561" y="268447"/>
                  <a:pt x="2797810" y="501651"/>
                  <a:pt x="2418080" y="762001"/>
                </a:cubicBezTo>
                <a:cubicBezTo>
                  <a:pt x="1911773" y="1109134"/>
                  <a:pt x="1930400" y="1539241"/>
                  <a:pt x="1503680" y="1899921"/>
                </a:cubicBezTo>
                <a:cubicBezTo>
                  <a:pt x="1156970" y="2192974"/>
                  <a:pt x="472665" y="2961119"/>
                  <a:pt x="77467" y="3016345"/>
                </a:cubicBezTo>
                <a:lnTo>
                  <a:pt x="0" y="3015938"/>
                </a:lnTo>
                <a:lnTo>
                  <a:pt x="0" y="0"/>
                </a:lnTo>
                <a:close/>
              </a:path>
            </a:pathLst>
          </a:cu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8B03D689-0A15-4545-B1A1-941B7BDC24F3}"/>
              </a:ext>
            </a:extLst>
          </p:cNvPr>
          <p:cNvGrpSpPr/>
          <p:nvPr/>
        </p:nvGrpSpPr>
        <p:grpSpPr>
          <a:xfrm>
            <a:off x="10682182" y="5214802"/>
            <a:ext cx="1301567" cy="1316029"/>
            <a:chOff x="318982" y="378394"/>
            <a:chExt cx="1301567" cy="1316029"/>
          </a:xfrm>
        </p:grpSpPr>
        <p:sp>
          <p:nvSpPr>
            <p:cNvPr id="25" name="椭圆 24">
              <a:extLst>
                <a:ext uri="{FF2B5EF4-FFF2-40B4-BE49-F238E27FC236}">
                  <a16:creationId xmlns:a16="http://schemas.microsoft.com/office/drawing/2014/main" id="{3A312A2B-2840-4A9B-A9CF-798D1164F43E}"/>
                </a:ext>
              </a:extLst>
            </p:cNvPr>
            <p:cNvSpPr/>
            <p:nvPr/>
          </p:nvSpPr>
          <p:spPr>
            <a:xfrm>
              <a:off x="883406" y="950049"/>
              <a:ext cx="172720" cy="172720"/>
            </a:xfrm>
            <a:prstGeom prst="ellipse">
              <a:avLst/>
            </a:prstGeom>
            <a:solidFill>
              <a:srgbClr val="EFE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D2ACEA52-C161-43A4-8249-96B5DECCA14C}"/>
                </a:ext>
              </a:extLst>
            </p:cNvPr>
            <p:cNvPicPr>
              <a:picLocks noChangeAspect="1"/>
            </p:cNvPicPr>
            <p:nvPr/>
          </p:nvPicPr>
          <p:blipFill>
            <a:blip r:embed="rId3"/>
            <a:stretch>
              <a:fillRect/>
            </a:stretch>
          </p:blipFill>
          <p:spPr>
            <a:xfrm>
              <a:off x="318982" y="378394"/>
              <a:ext cx="1301567" cy="1316029"/>
            </a:xfrm>
            <a:prstGeom prst="rect">
              <a:avLst/>
            </a:prstGeom>
          </p:spPr>
        </p:pic>
      </p:grpSp>
      <p:grpSp>
        <p:nvGrpSpPr>
          <p:cNvPr id="18" name="组合 17">
            <a:extLst>
              <a:ext uri="{FF2B5EF4-FFF2-40B4-BE49-F238E27FC236}">
                <a16:creationId xmlns:a16="http://schemas.microsoft.com/office/drawing/2014/main" id="{83E31C21-23FA-4D11-A871-FDE53C783CF6}"/>
              </a:ext>
            </a:extLst>
          </p:cNvPr>
          <p:cNvGrpSpPr/>
          <p:nvPr/>
        </p:nvGrpSpPr>
        <p:grpSpPr>
          <a:xfrm>
            <a:off x="6699646" y="3184292"/>
            <a:ext cx="3459548" cy="1015663"/>
            <a:chOff x="2151018" y="1386444"/>
            <a:chExt cx="3459548" cy="1015663"/>
          </a:xfrm>
        </p:grpSpPr>
        <p:sp>
          <p:nvSpPr>
            <p:cNvPr id="19" name="矩形 18">
              <a:extLst>
                <a:ext uri="{FF2B5EF4-FFF2-40B4-BE49-F238E27FC236}">
                  <a16:creationId xmlns:a16="http://schemas.microsoft.com/office/drawing/2014/main" id="{0D8123D9-1F44-4840-9FD3-875A55FEFB01}"/>
                </a:ext>
              </a:extLst>
            </p:cNvPr>
            <p:cNvSpPr/>
            <p:nvPr/>
          </p:nvSpPr>
          <p:spPr>
            <a:xfrm>
              <a:off x="2151018" y="1490419"/>
              <a:ext cx="167561" cy="911688"/>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E8D9DF48-A274-4B49-858C-271B59537D90}"/>
                </a:ext>
              </a:extLst>
            </p:cNvPr>
            <p:cNvSpPr txBox="1"/>
            <p:nvPr/>
          </p:nvSpPr>
          <p:spPr>
            <a:xfrm>
              <a:off x="2735139" y="1386444"/>
              <a:ext cx="2875427" cy="1015663"/>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04</a:t>
              </a:r>
            </a:p>
            <a:p>
              <a:r>
                <a:rPr lang="zh-CN" altLang="en-US" sz="3200" dirty="0">
                  <a:latin typeface="思源宋体 Heavy" panose="02020900000000000000" pitchFamily="18" charset="-122"/>
                  <a:ea typeface="思源宋体 Heavy" panose="02020900000000000000" pitchFamily="18" charset="-122"/>
                </a:rPr>
                <a:t>功能拓展构想</a:t>
              </a:r>
            </a:p>
          </p:txBody>
        </p:sp>
      </p:grpSp>
    </p:spTree>
    <p:extLst>
      <p:ext uri="{BB962C8B-B14F-4D97-AF65-F5344CB8AC3E}">
        <p14:creationId xmlns:p14="http://schemas.microsoft.com/office/powerpoint/2010/main" val="1619547918"/>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4DE0AA-5ADF-4267-A8D8-3A812B80386D}"/>
              </a:ext>
            </a:extLst>
          </p:cNvPr>
          <p:cNvSpPr/>
          <p:nvPr/>
        </p:nvSpPr>
        <p:spPr>
          <a:xfrm>
            <a:off x="2178" y="2665557"/>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299A558C-509E-4EBB-B79A-3F4B7E24CBA6}"/>
              </a:ext>
            </a:extLst>
          </p:cNvPr>
          <p:cNvCxnSpPr>
            <a:cxnSpLocks/>
          </p:cNvCxnSpPr>
          <p:nvPr/>
        </p:nvCxnSpPr>
        <p:spPr>
          <a:xfrm>
            <a:off x="191590" y="3444238"/>
            <a:ext cx="1357447" cy="0"/>
          </a:xfrm>
          <a:prstGeom prst="line">
            <a:avLst/>
          </a:prstGeom>
          <a:ln w="28575">
            <a:solidFill>
              <a:srgbClr val="2E3F55"/>
            </a:solidFill>
            <a:prstDash val="lgDashDotDot"/>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BAF4008-6B8C-4628-AD1E-770278D56DB8}"/>
              </a:ext>
            </a:extLst>
          </p:cNvPr>
          <p:cNvSpPr/>
          <p:nvPr/>
        </p:nvSpPr>
        <p:spPr>
          <a:xfrm>
            <a:off x="12000410" y="2665557"/>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CD34E10A-DCF6-4D27-A239-A839848EE226}"/>
              </a:ext>
            </a:extLst>
          </p:cNvPr>
          <p:cNvCxnSpPr>
            <a:cxnSpLocks/>
          </p:cNvCxnSpPr>
          <p:nvPr/>
        </p:nvCxnSpPr>
        <p:spPr>
          <a:xfrm>
            <a:off x="10832375" y="3444238"/>
            <a:ext cx="1357447" cy="0"/>
          </a:xfrm>
          <a:prstGeom prst="line">
            <a:avLst/>
          </a:prstGeom>
          <a:ln w="28575">
            <a:solidFill>
              <a:srgbClr val="2E3F55"/>
            </a:solidFill>
            <a:prstDash val="lgDashDotDot"/>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82DCF3F-3363-45E9-9586-A37B420F87F4}"/>
              </a:ext>
            </a:extLst>
          </p:cNvPr>
          <p:cNvGrpSpPr/>
          <p:nvPr/>
        </p:nvGrpSpPr>
        <p:grpSpPr>
          <a:xfrm>
            <a:off x="3431177" y="291737"/>
            <a:ext cx="5207726" cy="4943937"/>
            <a:chOff x="3431177" y="627017"/>
            <a:chExt cx="5207726" cy="4943937"/>
          </a:xfrm>
        </p:grpSpPr>
        <p:sp>
          <p:nvSpPr>
            <p:cNvPr id="17" name="椭圆 16">
              <a:extLst>
                <a:ext uri="{FF2B5EF4-FFF2-40B4-BE49-F238E27FC236}">
                  <a16:creationId xmlns:a16="http://schemas.microsoft.com/office/drawing/2014/main" id="{7F34BDA9-5A12-47BD-83A5-21F15A58D806}"/>
                </a:ext>
              </a:extLst>
            </p:cNvPr>
            <p:cNvSpPr/>
            <p:nvPr/>
          </p:nvSpPr>
          <p:spPr>
            <a:xfrm>
              <a:off x="4007031" y="1287045"/>
              <a:ext cx="4177938" cy="4283909"/>
            </a:xfrm>
            <a:prstGeom prst="ellipse">
              <a:avLst/>
            </a:prstGeom>
            <a:noFill/>
            <a:ln w="38100">
              <a:gradFill>
                <a:gsLst>
                  <a:gs pos="100000">
                    <a:srgbClr val="AE6339"/>
                  </a:gs>
                  <a:gs pos="65000">
                    <a:srgbClr val="EFE6D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8" name="矩形 17">
              <a:extLst>
                <a:ext uri="{FF2B5EF4-FFF2-40B4-BE49-F238E27FC236}">
                  <a16:creationId xmlns:a16="http://schemas.microsoft.com/office/drawing/2014/main" id="{4D6DF907-ED6B-40B1-AD6E-36163B1A427E}"/>
                </a:ext>
              </a:extLst>
            </p:cNvPr>
            <p:cNvSpPr/>
            <p:nvPr/>
          </p:nvSpPr>
          <p:spPr>
            <a:xfrm>
              <a:off x="3431177" y="627017"/>
              <a:ext cx="5207726" cy="2801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6DA6F851-195E-4925-B116-1F2AA67B5AD2}"/>
                </a:ext>
              </a:extLst>
            </p:cNvPr>
            <p:cNvGrpSpPr/>
            <p:nvPr/>
          </p:nvGrpSpPr>
          <p:grpSpPr>
            <a:xfrm>
              <a:off x="4156711" y="2115892"/>
              <a:ext cx="3870597" cy="3307361"/>
              <a:chOff x="4156711" y="2115892"/>
              <a:chExt cx="3870597" cy="3307361"/>
            </a:xfrm>
          </p:grpSpPr>
          <p:sp>
            <p:nvSpPr>
              <p:cNvPr id="5" name="文本框 4">
                <a:extLst>
                  <a:ext uri="{FF2B5EF4-FFF2-40B4-BE49-F238E27FC236}">
                    <a16:creationId xmlns:a16="http://schemas.microsoft.com/office/drawing/2014/main" id="{AF1FE809-A5E6-409E-913E-E07E631B8591}"/>
                  </a:ext>
                </a:extLst>
              </p:cNvPr>
              <p:cNvSpPr txBox="1"/>
              <p:nvPr/>
            </p:nvSpPr>
            <p:spPr>
              <a:xfrm>
                <a:off x="4156711" y="2115892"/>
                <a:ext cx="3870597" cy="3307361"/>
              </a:xfrm>
              <a:prstGeom prst="rect">
                <a:avLst/>
              </a:prstGeom>
              <a:noFill/>
            </p:spPr>
            <p:txBody>
              <a:bodyPr wrap="square" rtlCol="0">
                <a:prstTxWarp prst="textCircle">
                  <a:avLst>
                    <a:gd name="adj" fmla="val 11321298"/>
                  </a:avLst>
                </a:prstTxWarp>
                <a:spAutoFit/>
              </a:bodyPr>
              <a:lstStyle/>
              <a:p>
                <a:endParaRPr lang="zh-CN" altLang="en-US" sz="4400" b="1" dirty="0">
                  <a:solidFill>
                    <a:srgbClr val="AE6339"/>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C19B4200-C4BF-4AD0-9F97-41A63DA525F3}"/>
                  </a:ext>
                </a:extLst>
              </p:cNvPr>
              <p:cNvSpPr txBox="1"/>
              <p:nvPr/>
            </p:nvSpPr>
            <p:spPr>
              <a:xfrm>
                <a:off x="4693919" y="2859613"/>
                <a:ext cx="2804161" cy="1138773"/>
              </a:xfrm>
              <a:prstGeom prst="rect">
                <a:avLst/>
              </a:prstGeom>
              <a:noFill/>
            </p:spPr>
            <p:txBody>
              <a:bodyPr wrap="square" rtlCol="0">
                <a:spAutoFit/>
              </a:bodyPr>
              <a:lstStyle/>
              <a:p>
                <a:pPr algn="ctr"/>
                <a:r>
                  <a:rPr lang="en-US" altLang="zh-CN" sz="3200" b="1" dirty="0">
                    <a:solidFill>
                      <a:srgbClr val="AE6339"/>
                    </a:solidFill>
                    <a:latin typeface="Times New Roman" panose="02020603050405020304" pitchFamily="18" charset="0"/>
                    <a:cs typeface="Times New Roman" panose="02020603050405020304" pitchFamily="18" charset="0"/>
                  </a:rPr>
                  <a:t>Part 01</a:t>
                </a:r>
              </a:p>
              <a:p>
                <a:pPr algn="ctr"/>
                <a:r>
                  <a:rPr lang="zh-CN" altLang="en-US" sz="3600" b="1" dirty="0">
                    <a:solidFill>
                      <a:srgbClr val="AE6339"/>
                    </a:solidFill>
                    <a:latin typeface="思源宋体 Heavy" panose="02020900000000000000" pitchFamily="18" charset="-122"/>
                    <a:ea typeface="思源宋体 Heavy" panose="02020900000000000000" pitchFamily="18" charset="-122"/>
                  </a:rPr>
                  <a:t>界面</a:t>
                </a:r>
                <a:r>
                  <a:rPr lang="en-US" altLang="zh-CN" sz="3600" b="1" dirty="0">
                    <a:solidFill>
                      <a:srgbClr val="AE6339"/>
                    </a:solidFill>
                    <a:latin typeface="思源宋体 Heavy" panose="02020900000000000000" pitchFamily="18" charset="-122"/>
                    <a:ea typeface="思源宋体 Heavy" panose="02020900000000000000" pitchFamily="18" charset="-122"/>
                  </a:rPr>
                  <a:t>UI</a:t>
                </a:r>
                <a:endParaRPr lang="zh-CN" altLang="en-US" sz="3600" b="1" dirty="0">
                  <a:solidFill>
                    <a:srgbClr val="AE6339"/>
                  </a:solidFill>
                  <a:latin typeface="思源宋体 Heavy" panose="02020900000000000000" pitchFamily="18" charset="-122"/>
                  <a:ea typeface="思源宋体 Heavy" panose="02020900000000000000" pitchFamily="18" charset="-122"/>
                </a:endParaRPr>
              </a:p>
            </p:txBody>
          </p:sp>
        </p:grpSp>
      </p:grpSp>
      <p:sp>
        <p:nvSpPr>
          <p:cNvPr id="20" name="矩形 19">
            <a:extLst>
              <a:ext uri="{FF2B5EF4-FFF2-40B4-BE49-F238E27FC236}">
                <a16:creationId xmlns:a16="http://schemas.microsoft.com/office/drawing/2014/main" id="{53EB36FD-89B3-4CCA-A9E1-F78F03EC5654}"/>
              </a:ext>
            </a:extLst>
          </p:cNvPr>
          <p:cNvSpPr/>
          <p:nvPr/>
        </p:nvSpPr>
        <p:spPr>
          <a:xfrm rot="5400000">
            <a:off x="6001293" y="5999852"/>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E86C6FF-F1AF-40AD-9FAD-EB8EE50CDE05}"/>
              </a:ext>
            </a:extLst>
          </p:cNvPr>
          <p:cNvSpPr/>
          <p:nvPr/>
        </p:nvSpPr>
        <p:spPr>
          <a:xfrm rot="5400000">
            <a:off x="5940334" y="-677622"/>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7368864"/>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436C5BE-3957-4A41-A31D-A21943560AA8}"/>
              </a:ext>
            </a:extLst>
          </p:cNvPr>
          <p:cNvPicPr>
            <a:picLocks noChangeAspect="1"/>
          </p:cNvPicPr>
          <p:nvPr/>
        </p:nvPicPr>
        <p:blipFill rotWithShape="1">
          <a:blip r:embed="rId2"/>
          <a:srcRect b="13481"/>
          <a:stretch/>
        </p:blipFill>
        <p:spPr>
          <a:xfrm>
            <a:off x="0" y="462280"/>
            <a:ext cx="12192000" cy="5933440"/>
          </a:xfrm>
          <a:prstGeom prst="rect">
            <a:avLst/>
          </a:prstGeom>
        </p:spPr>
      </p:pic>
    </p:spTree>
    <p:extLst>
      <p:ext uri="{BB962C8B-B14F-4D97-AF65-F5344CB8AC3E}">
        <p14:creationId xmlns:p14="http://schemas.microsoft.com/office/powerpoint/2010/main" val="3625306680"/>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íSḻiḑè">
            <a:extLst>
              <a:ext uri="{FF2B5EF4-FFF2-40B4-BE49-F238E27FC236}">
                <a16:creationId xmlns:a16="http://schemas.microsoft.com/office/drawing/2014/main" id="{26261E10-8BEA-4043-8563-B03596B2099E}"/>
              </a:ext>
            </a:extLst>
          </p:cNvPr>
          <p:cNvSpPr/>
          <p:nvPr/>
        </p:nvSpPr>
        <p:spPr>
          <a:xfrm>
            <a:off x="4709098" y="1097607"/>
            <a:ext cx="2876006" cy="3606172"/>
          </a:xfrm>
          <a:custGeom>
            <a:avLst/>
            <a:gdLst>
              <a:gd name="connsiteX0" fmla="*/ 9176008 w 10845799"/>
              <a:gd name="connsiteY0" fmla="*/ 0 h 1627758"/>
              <a:gd name="connsiteX1" fmla="*/ 10845799 w 10845799"/>
              <a:gd name="connsiteY1" fmla="*/ 0 h 1627758"/>
              <a:gd name="connsiteX2" fmla="*/ 10438860 w 10845799"/>
              <a:gd name="connsiteY2" fmla="*/ 1627758 h 1627758"/>
              <a:gd name="connsiteX3" fmla="*/ 8769068 w 10845799"/>
              <a:gd name="connsiteY3" fmla="*/ 1627758 h 1627758"/>
              <a:gd name="connsiteX4" fmla="*/ 7422195 w 10845799"/>
              <a:gd name="connsiteY4" fmla="*/ 0 h 1627758"/>
              <a:gd name="connsiteX5" fmla="*/ 9091986 w 10845799"/>
              <a:gd name="connsiteY5" fmla="*/ 0 h 1627758"/>
              <a:gd name="connsiteX6" fmla="*/ 8685047 w 10845799"/>
              <a:gd name="connsiteY6" fmla="*/ 1627758 h 1627758"/>
              <a:gd name="connsiteX7" fmla="*/ 7015255 w 10845799"/>
              <a:gd name="connsiteY7" fmla="*/ 1627758 h 1627758"/>
              <a:gd name="connsiteX8" fmla="*/ 5668381 w 10845799"/>
              <a:gd name="connsiteY8" fmla="*/ 0 h 1627758"/>
              <a:gd name="connsiteX9" fmla="*/ 7338172 w 10845799"/>
              <a:gd name="connsiteY9" fmla="*/ 0 h 1627758"/>
              <a:gd name="connsiteX10" fmla="*/ 6931233 w 10845799"/>
              <a:gd name="connsiteY10" fmla="*/ 1627758 h 1627758"/>
              <a:gd name="connsiteX11" fmla="*/ 5261441 w 10845799"/>
              <a:gd name="connsiteY11" fmla="*/ 1627758 h 1627758"/>
              <a:gd name="connsiteX12" fmla="*/ 3914567 w 10845799"/>
              <a:gd name="connsiteY12" fmla="*/ 0 h 1627758"/>
              <a:gd name="connsiteX13" fmla="*/ 5584358 w 10845799"/>
              <a:gd name="connsiteY13" fmla="*/ 0 h 1627758"/>
              <a:gd name="connsiteX14" fmla="*/ 5177419 w 10845799"/>
              <a:gd name="connsiteY14" fmla="*/ 1627758 h 1627758"/>
              <a:gd name="connsiteX15" fmla="*/ 3507628 w 10845799"/>
              <a:gd name="connsiteY15" fmla="*/ 1627758 h 1627758"/>
              <a:gd name="connsiteX16" fmla="*/ 2160753 w 10845799"/>
              <a:gd name="connsiteY16" fmla="*/ 0 h 1627758"/>
              <a:gd name="connsiteX17" fmla="*/ 3830544 w 10845799"/>
              <a:gd name="connsiteY17" fmla="*/ 0 h 1627758"/>
              <a:gd name="connsiteX18" fmla="*/ 3423606 w 10845799"/>
              <a:gd name="connsiteY18" fmla="*/ 1627758 h 1627758"/>
              <a:gd name="connsiteX19" fmla="*/ 1753814 w 10845799"/>
              <a:gd name="connsiteY19" fmla="*/ 1627758 h 1627758"/>
              <a:gd name="connsiteX20" fmla="*/ 406940 w 10845799"/>
              <a:gd name="connsiteY20" fmla="*/ 0 h 1627758"/>
              <a:gd name="connsiteX21" fmla="*/ 2076730 w 10845799"/>
              <a:gd name="connsiteY21" fmla="*/ 0 h 1627758"/>
              <a:gd name="connsiteX22" fmla="*/ 1669792 w 10845799"/>
              <a:gd name="connsiteY22" fmla="*/ 1627758 h 1627758"/>
              <a:gd name="connsiteX23" fmla="*/ 0 w 10845799"/>
              <a:gd name="connsiteY23" fmla="*/ 1627758 h 162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6730" h="1627758">
                <a:moveTo>
                  <a:pt x="406940" y="0"/>
                </a:moveTo>
                <a:lnTo>
                  <a:pt x="2076730" y="0"/>
                </a:lnTo>
                <a:lnTo>
                  <a:pt x="1669792" y="1627758"/>
                </a:lnTo>
                <a:lnTo>
                  <a:pt x="0" y="1627758"/>
                </a:lnTo>
                <a:close/>
              </a:path>
            </a:pathLst>
          </a:custGeom>
          <a:solidFill>
            <a:srgbClr val="D0A79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dirty="0">
              <a:solidFill>
                <a:srgbClr val="AE6339"/>
              </a:solidFill>
              <a:latin typeface="思源宋体 Heavy" panose="02020900000000000000" pitchFamily="18" charset="-122"/>
              <a:ea typeface="思源宋体 Heavy" panose="02020900000000000000" pitchFamily="18" charset="-122"/>
            </a:endParaRPr>
          </a:p>
        </p:txBody>
      </p:sp>
      <p:grpSp>
        <p:nvGrpSpPr>
          <p:cNvPr id="4" name="组合 3">
            <a:extLst>
              <a:ext uri="{FF2B5EF4-FFF2-40B4-BE49-F238E27FC236}">
                <a16:creationId xmlns:a16="http://schemas.microsoft.com/office/drawing/2014/main" id="{F1D652C2-646B-48F2-A861-65869D7E51B3}"/>
              </a:ext>
            </a:extLst>
          </p:cNvPr>
          <p:cNvGrpSpPr/>
          <p:nvPr/>
        </p:nvGrpSpPr>
        <p:grpSpPr>
          <a:xfrm>
            <a:off x="182880" y="99919"/>
            <a:ext cx="3050526" cy="461665"/>
            <a:chOff x="182880" y="99919"/>
            <a:chExt cx="3050526" cy="461665"/>
          </a:xfrm>
        </p:grpSpPr>
        <p:sp>
          <p:nvSpPr>
            <p:cNvPr id="5" name="文本框 4">
              <a:extLst>
                <a:ext uri="{FF2B5EF4-FFF2-40B4-BE49-F238E27FC236}">
                  <a16:creationId xmlns:a16="http://schemas.microsoft.com/office/drawing/2014/main" id="{AFE3262C-BDEB-4DE4-B384-37CCA62C87F4}"/>
                </a:ext>
              </a:extLst>
            </p:cNvPr>
            <p:cNvSpPr txBox="1"/>
            <p:nvPr/>
          </p:nvSpPr>
          <p:spPr>
            <a:xfrm>
              <a:off x="357400" y="99919"/>
              <a:ext cx="2876006" cy="461665"/>
            </a:xfrm>
            <a:prstGeom prst="rect">
              <a:avLst/>
            </a:prstGeom>
            <a:noFill/>
          </p:spPr>
          <p:txBody>
            <a:bodyPr wrap="square" rtlCol="0">
              <a:spAutoFit/>
            </a:bodyPr>
            <a:lstStyle/>
            <a:p>
              <a:r>
                <a:rPr lang="zh-CN" altLang="en-US" sz="2400" b="1" i="1" dirty="0">
                  <a:solidFill>
                    <a:srgbClr val="2E3F55"/>
                  </a:solidFill>
                  <a:latin typeface="Times New Roman" panose="02020603050405020304" pitchFamily="18" charset="0"/>
                  <a:cs typeface="Times New Roman" panose="02020603050405020304" pitchFamily="18" charset="0"/>
                </a:rPr>
                <a:t>细节展示</a:t>
              </a:r>
            </a:p>
          </p:txBody>
        </p:sp>
        <p:sp>
          <p:nvSpPr>
            <p:cNvPr id="6" name="椭圆 5">
              <a:extLst>
                <a:ext uri="{FF2B5EF4-FFF2-40B4-BE49-F238E27FC236}">
                  <a16:creationId xmlns:a16="http://schemas.microsoft.com/office/drawing/2014/main" id="{5F36F31E-9D0A-4B61-AA4E-56D6D1EF7960}"/>
                </a:ext>
              </a:extLst>
            </p:cNvPr>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A0628338-375A-41A1-AC5F-745D91D59F34}"/>
              </a:ext>
            </a:extLst>
          </p:cNvPr>
          <p:cNvGrpSpPr/>
          <p:nvPr/>
        </p:nvGrpSpPr>
        <p:grpSpPr>
          <a:xfrm>
            <a:off x="713131" y="1036176"/>
            <a:ext cx="12851605" cy="4839463"/>
            <a:chOff x="612131" y="1546315"/>
            <a:chExt cx="12851605" cy="4839463"/>
          </a:xfrm>
        </p:grpSpPr>
        <p:sp>
          <p:nvSpPr>
            <p:cNvPr id="7" name="TextBox 13">
              <a:extLst>
                <a:ext uri="{FF2B5EF4-FFF2-40B4-BE49-F238E27FC236}">
                  <a16:creationId xmlns:a16="http://schemas.microsoft.com/office/drawing/2014/main" id="{2B095DF5-C95E-4FD7-B5CC-24B67421A52E}"/>
                </a:ext>
              </a:extLst>
            </p:cNvPr>
            <p:cNvSpPr txBox="1"/>
            <p:nvPr/>
          </p:nvSpPr>
          <p:spPr>
            <a:xfrm>
              <a:off x="612131" y="5631101"/>
              <a:ext cx="2747238" cy="405624"/>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2400" dirty="0">
                  <a:solidFill>
                    <a:srgbClr val="2E3F55"/>
                  </a:solidFill>
                  <a:latin typeface="思源宋体 Heavy" panose="02020900000000000000" pitchFamily="18" charset="-122"/>
                  <a:ea typeface="思源宋体 Heavy" panose="02020900000000000000" pitchFamily="18" charset="-122"/>
                  <a:cs typeface="+mn-ea"/>
                  <a:sym typeface="Calibri" panose="020F0502020204030204" pitchFamily="34" charset="0"/>
                </a:rPr>
                <a:t>电影类型多样化</a:t>
              </a:r>
              <a:endParaRPr lang="en-US" altLang="zh-CN" sz="2400" dirty="0">
                <a:solidFill>
                  <a:srgbClr val="2E3F55"/>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sp>
          <p:nvSpPr>
            <p:cNvPr id="8" name="TextBox 13">
              <a:extLst>
                <a:ext uri="{FF2B5EF4-FFF2-40B4-BE49-F238E27FC236}">
                  <a16:creationId xmlns:a16="http://schemas.microsoft.com/office/drawing/2014/main" id="{C6A53482-4FDD-403E-92C8-A4AAE9C6688C}"/>
                </a:ext>
              </a:extLst>
            </p:cNvPr>
            <p:cNvSpPr txBox="1"/>
            <p:nvPr/>
          </p:nvSpPr>
          <p:spPr>
            <a:xfrm>
              <a:off x="4465858" y="5616850"/>
              <a:ext cx="2747238" cy="768928"/>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2000" dirty="0">
                  <a:solidFill>
                    <a:srgbClr val="2E3F55"/>
                  </a:solidFill>
                  <a:latin typeface="思源宋体 Heavy" panose="02020900000000000000" pitchFamily="18" charset="-122"/>
                  <a:ea typeface="思源宋体 Heavy" panose="02020900000000000000" pitchFamily="18" charset="-122"/>
                  <a:cs typeface="+mn-ea"/>
                  <a:sym typeface="Calibri" panose="020F0502020204030204" pitchFamily="34" charset="0"/>
                </a:rPr>
                <a:t>同时筛选多部电影</a:t>
              </a:r>
              <a:endParaRPr lang="en-US" altLang="zh-CN" sz="2000" dirty="0">
                <a:solidFill>
                  <a:srgbClr val="2E3F55"/>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algn="ctr" defTabSz="1216660">
                <a:lnSpc>
                  <a:spcPct val="120000"/>
                </a:lnSpc>
                <a:spcBef>
                  <a:spcPct val="20000"/>
                </a:spcBef>
                <a:defRPr/>
              </a:pPr>
              <a:r>
                <a:rPr lang="zh-CN" altLang="en-US" sz="2000" dirty="0">
                  <a:solidFill>
                    <a:srgbClr val="2E3F55"/>
                  </a:solidFill>
                  <a:latin typeface="思源宋体 Heavy" panose="02020900000000000000" pitchFamily="18" charset="-122"/>
                  <a:ea typeface="思源宋体 Heavy" panose="02020900000000000000" pitchFamily="18" charset="-122"/>
                  <a:cs typeface="+mn-ea"/>
                  <a:sym typeface="Calibri" panose="020F0502020204030204" pitchFamily="34" charset="0"/>
                </a:rPr>
                <a:t>影片评分随心更改</a:t>
              </a:r>
              <a:endParaRPr lang="en-US" altLang="zh-CN" sz="2000" dirty="0">
                <a:solidFill>
                  <a:srgbClr val="2E3F55"/>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sp>
          <p:nvSpPr>
            <p:cNvPr id="9" name="TextBox 13">
              <a:extLst>
                <a:ext uri="{FF2B5EF4-FFF2-40B4-BE49-F238E27FC236}">
                  <a16:creationId xmlns:a16="http://schemas.microsoft.com/office/drawing/2014/main" id="{087BA2C7-2178-49C3-84EF-1171144847E3}"/>
                </a:ext>
              </a:extLst>
            </p:cNvPr>
            <p:cNvSpPr txBox="1"/>
            <p:nvPr/>
          </p:nvSpPr>
          <p:spPr>
            <a:xfrm>
              <a:off x="8284754" y="5719063"/>
              <a:ext cx="2747238" cy="405624"/>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2400" dirty="0">
                  <a:solidFill>
                    <a:srgbClr val="2E3F55"/>
                  </a:solidFill>
                  <a:latin typeface="思源宋体 Heavy" panose="02020900000000000000" pitchFamily="18" charset="-122"/>
                  <a:ea typeface="思源宋体 Heavy" panose="02020900000000000000" pitchFamily="18" charset="-122"/>
                </a:rPr>
                <a:t>双重搜索方式</a:t>
              </a:r>
              <a:endParaRPr lang="en-US" altLang="zh-CN" sz="2400" dirty="0">
                <a:solidFill>
                  <a:srgbClr val="2E3F55"/>
                </a:solidFill>
                <a:latin typeface="思源宋体 Heavy" panose="02020900000000000000" pitchFamily="18" charset="-122"/>
                <a:ea typeface="思源宋体 Heavy" panose="02020900000000000000" pitchFamily="18" charset="-122"/>
              </a:endParaRPr>
            </a:p>
          </p:txBody>
        </p:sp>
        <p:grpSp>
          <p:nvGrpSpPr>
            <p:cNvPr id="12" name="24939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AD2C61C-BF5B-48DC-94D1-0AA430282FF7}"/>
                </a:ext>
              </a:extLst>
            </p:cNvPr>
            <p:cNvGrpSpPr>
              <a:grpSpLocks noChangeAspect="1"/>
            </p:cNvGrpSpPr>
            <p:nvPr>
              <p:custDataLst>
                <p:tags r:id="rId1"/>
              </p:custDataLst>
            </p:nvPr>
          </p:nvGrpSpPr>
          <p:grpSpPr>
            <a:xfrm>
              <a:off x="772604" y="1546315"/>
              <a:ext cx="12691132" cy="3794042"/>
              <a:chOff x="772604" y="1546315"/>
              <a:chExt cx="12691132" cy="3794042"/>
            </a:xfrm>
          </p:grpSpPr>
          <p:sp>
            <p:nvSpPr>
              <p:cNvPr id="23" name="íSḻiḑè">
                <a:extLst>
                  <a:ext uri="{FF2B5EF4-FFF2-40B4-BE49-F238E27FC236}">
                    <a16:creationId xmlns:a16="http://schemas.microsoft.com/office/drawing/2014/main" id="{9D1D84A0-61FF-4DDB-80B5-78FCC449FF60}"/>
                  </a:ext>
                </a:extLst>
              </p:cNvPr>
              <p:cNvSpPr/>
              <p:nvPr/>
            </p:nvSpPr>
            <p:spPr>
              <a:xfrm>
                <a:off x="772604" y="1594845"/>
                <a:ext cx="2876006" cy="3606172"/>
              </a:xfrm>
              <a:custGeom>
                <a:avLst/>
                <a:gdLst>
                  <a:gd name="connsiteX0" fmla="*/ 9176008 w 10845799"/>
                  <a:gd name="connsiteY0" fmla="*/ 0 h 1627758"/>
                  <a:gd name="connsiteX1" fmla="*/ 10845799 w 10845799"/>
                  <a:gd name="connsiteY1" fmla="*/ 0 h 1627758"/>
                  <a:gd name="connsiteX2" fmla="*/ 10438860 w 10845799"/>
                  <a:gd name="connsiteY2" fmla="*/ 1627758 h 1627758"/>
                  <a:gd name="connsiteX3" fmla="*/ 8769068 w 10845799"/>
                  <a:gd name="connsiteY3" fmla="*/ 1627758 h 1627758"/>
                  <a:gd name="connsiteX4" fmla="*/ 7422195 w 10845799"/>
                  <a:gd name="connsiteY4" fmla="*/ 0 h 1627758"/>
                  <a:gd name="connsiteX5" fmla="*/ 9091986 w 10845799"/>
                  <a:gd name="connsiteY5" fmla="*/ 0 h 1627758"/>
                  <a:gd name="connsiteX6" fmla="*/ 8685047 w 10845799"/>
                  <a:gd name="connsiteY6" fmla="*/ 1627758 h 1627758"/>
                  <a:gd name="connsiteX7" fmla="*/ 7015255 w 10845799"/>
                  <a:gd name="connsiteY7" fmla="*/ 1627758 h 1627758"/>
                  <a:gd name="connsiteX8" fmla="*/ 5668381 w 10845799"/>
                  <a:gd name="connsiteY8" fmla="*/ 0 h 1627758"/>
                  <a:gd name="connsiteX9" fmla="*/ 7338172 w 10845799"/>
                  <a:gd name="connsiteY9" fmla="*/ 0 h 1627758"/>
                  <a:gd name="connsiteX10" fmla="*/ 6931233 w 10845799"/>
                  <a:gd name="connsiteY10" fmla="*/ 1627758 h 1627758"/>
                  <a:gd name="connsiteX11" fmla="*/ 5261441 w 10845799"/>
                  <a:gd name="connsiteY11" fmla="*/ 1627758 h 1627758"/>
                  <a:gd name="connsiteX12" fmla="*/ 3914567 w 10845799"/>
                  <a:gd name="connsiteY12" fmla="*/ 0 h 1627758"/>
                  <a:gd name="connsiteX13" fmla="*/ 5584358 w 10845799"/>
                  <a:gd name="connsiteY13" fmla="*/ 0 h 1627758"/>
                  <a:gd name="connsiteX14" fmla="*/ 5177419 w 10845799"/>
                  <a:gd name="connsiteY14" fmla="*/ 1627758 h 1627758"/>
                  <a:gd name="connsiteX15" fmla="*/ 3507628 w 10845799"/>
                  <a:gd name="connsiteY15" fmla="*/ 1627758 h 1627758"/>
                  <a:gd name="connsiteX16" fmla="*/ 2160753 w 10845799"/>
                  <a:gd name="connsiteY16" fmla="*/ 0 h 1627758"/>
                  <a:gd name="connsiteX17" fmla="*/ 3830544 w 10845799"/>
                  <a:gd name="connsiteY17" fmla="*/ 0 h 1627758"/>
                  <a:gd name="connsiteX18" fmla="*/ 3423606 w 10845799"/>
                  <a:gd name="connsiteY18" fmla="*/ 1627758 h 1627758"/>
                  <a:gd name="connsiteX19" fmla="*/ 1753814 w 10845799"/>
                  <a:gd name="connsiteY19" fmla="*/ 1627758 h 1627758"/>
                  <a:gd name="connsiteX20" fmla="*/ 406940 w 10845799"/>
                  <a:gd name="connsiteY20" fmla="*/ 0 h 1627758"/>
                  <a:gd name="connsiteX21" fmla="*/ 2076730 w 10845799"/>
                  <a:gd name="connsiteY21" fmla="*/ 0 h 1627758"/>
                  <a:gd name="connsiteX22" fmla="*/ 1669792 w 10845799"/>
                  <a:gd name="connsiteY22" fmla="*/ 1627758 h 1627758"/>
                  <a:gd name="connsiteX23" fmla="*/ 0 w 10845799"/>
                  <a:gd name="connsiteY23" fmla="*/ 1627758 h 162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6730" h="1627758">
                    <a:moveTo>
                      <a:pt x="406940" y="0"/>
                    </a:moveTo>
                    <a:lnTo>
                      <a:pt x="2076730" y="0"/>
                    </a:lnTo>
                    <a:lnTo>
                      <a:pt x="1669792" y="1627758"/>
                    </a:lnTo>
                    <a:lnTo>
                      <a:pt x="0" y="1627758"/>
                    </a:lnTo>
                    <a:close/>
                  </a:path>
                </a:pathLst>
              </a:custGeom>
              <a:solidFill>
                <a:srgbClr val="D0A79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dirty="0">
                  <a:solidFill>
                    <a:srgbClr val="AE6339"/>
                  </a:solidFill>
                  <a:latin typeface="思源宋体 Heavy" panose="02020900000000000000" pitchFamily="18" charset="-122"/>
                  <a:ea typeface="思源宋体 Heavy" panose="02020900000000000000" pitchFamily="18" charset="-122"/>
                </a:endParaRPr>
              </a:p>
            </p:txBody>
          </p:sp>
          <p:sp>
            <p:nvSpPr>
              <p:cNvPr id="24" name="ïṣḷïḓè">
                <a:extLst>
                  <a:ext uri="{FF2B5EF4-FFF2-40B4-BE49-F238E27FC236}">
                    <a16:creationId xmlns:a16="http://schemas.microsoft.com/office/drawing/2014/main" id="{CF591883-A24B-409C-8A1C-01AE8004B2AE}"/>
                  </a:ext>
                </a:extLst>
              </p:cNvPr>
              <p:cNvSpPr/>
              <p:nvPr/>
            </p:nvSpPr>
            <p:spPr>
              <a:xfrm>
                <a:off x="11560382" y="2363981"/>
                <a:ext cx="1903354" cy="1627758"/>
              </a:xfrm>
              <a:prstGeom prst="parallelogram">
                <a:avLst>
                  <a:gd name="adj" fmla="val 45373"/>
                </a:avLst>
              </a:prstGeom>
              <a:solidFill>
                <a:srgbClr val="EFE6DD">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ltLang="zh-CN" sz="1600" b="1" i="1" dirty="0">
                  <a:solidFill>
                    <a:srgbClr val="AE6339"/>
                  </a:solidFill>
                  <a:latin typeface="思源宋体 Heavy" panose="02020900000000000000" pitchFamily="18" charset="-122"/>
                  <a:ea typeface="思源宋体 Heavy" panose="02020900000000000000" pitchFamily="18" charset="-122"/>
                </a:endParaRPr>
              </a:p>
            </p:txBody>
          </p:sp>
          <p:sp>
            <p:nvSpPr>
              <p:cNvPr id="25" name="ísḻiḑe">
                <a:extLst>
                  <a:ext uri="{FF2B5EF4-FFF2-40B4-BE49-F238E27FC236}">
                    <a16:creationId xmlns:a16="http://schemas.microsoft.com/office/drawing/2014/main" id="{F597F0A8-0FC6-4558-A75D-4EE9A9B17B81}"/>
                  </a:ext>
                </a:extLst>
              </p:cNvPr>
              <p:cNvSpPr/>
              <p:nvPr/>
            </p:nvSpPr>
            <p:spPr>
              <a:xfrm>
                <a:off x="2671625" y="1546315"/>
                <a:ext cx="2876006" cy="3794042"/>
              </a:xfrm>
              <a:prstGeom prst="parallelogram">
                <a:avLst>
                  <a:gd name="adj" fmla="val 45373"/>
                </a:avLst>
              </a:prstGeom>
              <a:solidFill>
                <a:srgbClr val="EFE6DD">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ltLang="zh-CN" sz="1600" b="1" i="1" dirty="0">
                  <a:solidFill>
                    <a:srgbClr val="AE6339"/>
                  </a:solidFill>
                  <a:latin typeface="思源宋体 Heavy" panose="02020900000000000000" pitchFamily="18" charset="-122"/>
                  <a:ea typeface="思源宋体 Heavy" panose="02020900000000000000" pitchFamily="18" charset="-122"/>
                </a:endParaRPr>
              </a:p>
            </p:txBody>
          </p:sp>
        </p:grpSp>
      </p:grpSp>
      <p:sp>
        <p:nvSpPr>
          <p:cNvPr id="26" name="任意多边形: 形状 25">
            <a:extLst>
              <a:ext uri="{FF2B5EF4-FFF2-40B4-BE49-F238E27FC236}">
                <a16:creationId xmlns:a16="http://schemas.microsoft.com/office/drawing/2014/main" id="{7C166ACF-85DF-4D34-9548-581C8D906238}"/>
              </a:ext>
            </a:extLst>
          </p:cNvPr>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íSḻiḑè">
            <a:extLst>
              <a:ext uri="{FF2B5EF4-FFF2-40B4-BE49-F238E27FC236}">
                <a16:creationId xmlns:a16="http://schemas.microsoft.com/office/drawing/2014/main" id="{E6520E42-FADD-4DE9-845B-01EDFC990331}"/>
              </a:ext>
            </a:extLst>
          </p:cNvPr>
          <p:cNvSpPr/>
          <p:nvPr/>
        </p:nvSpPr>
        <p:spPr>
          <a:xfrm>
            <a:off x="8256986" y="1130111"/>
            <a:ext cx="2876006" cy="3606172"/>
          </a:xfrm>
          <a:custGeom>
            <a:avLst/>
            <a:gdLst>
              <a:gd name="connsiteX0" fmla="*/ 9176008 w 10845799"/>
              <a:gd name="connsiteY0" fmla="*/ 0 h 1627758"/>
              <a:gd name="connsiteX1" fmla="*/ 10845799 w 10845799"/>
              <a:gd name="connsiteY1" fmla="*/ 0 h 1627758"/>
              <a:gd name="connsiteX2" fmla="*/ 10438860 w 10845799"/>
              <a:gd name="connsiteY2" fmla="*/ 1627758 h 1627758"/>
              <a:gd name="connsiteX3" fmla="*/ 8769068 w 10845799"/>
              <a:gd name="connsiteY3" fmla="*/ 1627758 h 1627758"/>
              <a:gd name="connsiteX4" fmla="*/ 7422195 w 10845799"/>
              <a:gd name="connsiteY4" fmla="*/ 0 h 1627758"/>
              <a:gd name="connsiteX5" fmla="*/ 9091986 w 10845799"/>
              <a:gd name="connsiteY5" fmla="*/ 0 h 1627758"/>
              <a:gd name="connsiteX6" fmla="*/ 8685047 w 10845799"/>
              <a:gd name="connsiteY6" fmla="*/ 1627758 h 1627758"/>
              <a:gd name="connsiteX7" fmla="*/ 7015255 w 10845799"/>
              <a:gd name="connsiteY7" fmla="*/ 1627758 h 1627758"/>
              <a:gd name="connsiteX8" fmla="*/ 5668381 w 10845799"/>
              <a:gd name="connsiteY8" fmla="*/ 0 h 1627758"/>
              <a:gd name="connsiteX9" fmla="*/ 7338172 w 10845799"/>
              <a:gd name="connsiteY9" fmla="*/ 0 h 1627758"/>
              <a:gd name="connsiteX10" fmla="*/ 6931233 w 10845799"/>
              <a:gd name="connsiteY10" fmla="*/ 1627758 h 1627758"/>
              <a:gd name="connsiteX11" fmla="*/ 5261441 w 10845799"/>
              <a:gd name="connsiteY11" fmla="*/ 1627758 h 1627758"/>
              <a:gd name="connsiteX12" fmla="*/ 3914567 w 10845799"/>
              <a:gd name="connsiteY12" fmla="*/ 0 h 1627758"/>
              <a:gd name="connsiteX13" fmla="*/ 5584358 w 10845799"/>
              <a:gd name="connsiteY13" fmla="*/ 0 h 1627758"/>
              <a:gd name="connsiteX14" fmla="*/ 5177419 w 10845799"/>
              <a:gd name="connsiteY14" fmla="*/ 1627758 h 1627758"/>
              <a:gd name="connsiteX15" fmla="*/ 3507628 w 10845799"/>
              <a:gd name="connsiteY15" fmla="*/ 1627758 h 1627758"/>
              <a:gd name="connsiteX16" fmla="*/ 2160753 w 10845799"/>
              <a:gd name="connsiteY16" fmla="*/ 0 h 1627758"/>
              <a:gd name="connsiteX17" fmla="*/ 3830544 w 10845799"/>
              <a:gd name="connsiteY17" fmla="*/ 0 h 1627758"/>
              <a:gd name="connsiteX18" fmla="*/ 3423606 w 10845799"/>
              <a:gd name="connsiteY18" fmla="*/ 1627758 h 1627758"/>
              <a:gd name="connsiteX19" fmla="*/ 1753814 w 10845799"/>
              <a:gd name="connsiteY19" fmla="*/ 1627758 h 1627758"/>
              <a:gd name="connsiteX20" fmla="*/ 406940 w 10845799"/>
              <a:gd name="connsiteY20" fmla="*/ 0 h 1627758"/>
              <a:gd name="connsiteX21" fmla="*/ 2076730 w 10845799"/>
              <a:gd name="connsiteY21" fmla="*/ 0 h 1627758"/>
              <a:gd name="connsiteX22" fmla="*/ 1669792 w 10845799"/>
              <a:gd name="connsiteY22" fmla="*/ 1627758 h 1627758"/>
              <a:gd name="connsiteX23" fmla="*/ 0 w 10845799"/>
              <a:gd name="connsiteY23" fmla="*/ 1627758 h 162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6730" h="1627758">
                <a:moveTo>
                  <a:pt x="406940" y="0"/>
                </a:moveTo>
                <a:lnTo>
                  <a:pt x="2076730" y="0"/>
                </a:lnTo>
                <a:lnTo>
                  <a:pt x="1669792" y="1627758"/>
                </a:lnTo>
                <a:lnTo>
                  <a:pt x="0" y="1627758"/>
                </a:lnTo>
                <a:close/>
              </a:path>
            </a:pathLst>
          </a:custGeom>
          <a:solidFill>
            <a:srgbClr val="D0A79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dirty="0">
              <a:solidFill>
                <a:srgbClr val="AE6339"/>
              </a:solidFill>
              <a:latin typeface="思源宋体 Heavy" panose="02020900000000000000" pitchFamily="18" charset="-122"/>
              <a:ea typeface="思源宋体 Heavy" panose="02020900000000000000" pitchFamily="18" charset="-122"/>
            </a:endParaRPr>
          </a:p>
        </p:txBody>
      </p:sp>
      <p:pic>
        <p:nvPicPr>
          <p:cNvPr id="10" name="图片 9">
            <a:extLst>
              <a:ext uri="{FF2B5EF4-FFF2-40B4-BE49-F238E27FC236}">
                <a16:creationId xmlns:a16="http://schemas.microsoft.com/office/drawing/2014/main" id="{61B9802B-B289-473D-B21E-A5C95EFAD15B}"/>
              </a:ext>
            </a:extLst>
          </p:cNvPr>
          <p:cNvPicPr>
            <a:picLocks noChangeAspect="1"/>
          </p:cNvPicPr>
          <p:nvPr/>
        </p:nvPicPr>
        <p:blipFill>
          <a:blip r:embed="rId4"/>
          <a:stretch>
            <a:fillRect/>
          </a:stretch>
        </p:blipFill>
        <p:spPr>
          <a:xfrm>
            <a:off x="6482265" y="1109393"/>
            <a:ext cx="2877561" cy="3792041"/>
          </a:xfrm>
          <a:prstGeom prst="rect">
            <a:avLst/>
          </a:prstGeom>
        </p:spPr>
      </p:pic>
      <p:pic>
        <p:nvPicPr>
          <p:cNvPr id="32" name="图片 31">
            <a:extLst>
              <a:ext uri="{FF2B5EF4-FFF2-40B4-BE49-F238E27FC236}">
                <a16:creationId xmlns:a16="http://schemas.microsoft.com/office/drawing/2014/main" id="{DC3130D0-4B27-4C6B-B741-096A6068423B}"/>
              </a:ext>
            </a:extLst>
          </p:cNvPr>
          <p:cNvPicPr>
            <a:picLocks noChangeAspect="1"/>
          </p:cNvPicPr>
          <p:nvPr/>
        </p:nvPicPr>
        <p:blipFill rotWithShape="1">
          <a:blip r:embed="rId5"/>
          <a:srcRect l="5849" t="8189" r="83500" b="74671"/>
          <a:stretch/>
        </p:blipFill>
        <p:spPr>
          <a:xfrm>
            <a:off x="1382818" y="1853843"/>
            <a:ext cx="1798218" cy="1627758"/>
          </a:xfrm>
          <a:prstGeom prst="rect">
            <a:avLst/>
          </a:prstGeom>
        </p:spPr>
      </p:pic>
      <p:pic>
        <p:nvPicPr>
          <p:cNvPr id="35" name="图片 34">
            <a:extLst>
              <a:ext uri="{FF2B5EF4-FFF2-40B4-BE49-F238E27FC236}">
                <a16:creationId xmlns:a16="http://schemas.microsoft.com/office/drawing/2014/main" id="{7235ABE0-C38D-46B6-AE93-292524873192}"/>
              </a:ext>
            </a:extLst>
          </p:cNvPr>
          <p:cNvPicPr>
            <a:picLocks noChangeAspect="1"/>
          </p:cNvPicPr>
          <p:nvPr/>
        </p:nvPicPr>
        <p:blipFill rotWithShape="1">
          <a:blip r:embed="rId6"/>
          <a:srcRect l="15667" t="8897" r="73908" b="84891"/>
          <a:stretch/>
        </p:blipFill>
        <p:spPr>
          <a:xfrm>
            <a:off x="5388496" y="1948284"/>
            <a:ext cx="1925600" cy="645518"/>
          </a:xfrm>
          <a:prstGeom prst="rect">
            <a:avLst/>
          </a:prstGeom>
        </p:spPr>
      </p:pic>
      <p:pic>
        <p:nvPicPr>
          <p:cNvPr id="37" name="图片 36">
            <a:extLst>
              <a:ext uri="{FF2B5EF4-FFF2-40B4-BE49-F238E27FC236}">
                <a16:creationId xmlns:a16="http://schemas.microsoft.com/office/drawing/2014/main" id="{937A41D0-5188-4447-B12A-E8E1288B6A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5757" y="3085741"/>
            <a:ext cx="1925599" cy="686518"/>
          </a:xfrm>
          <a:prstGeom prst="rect">
            <a:avLst/>
          </a:prstGeom>
        </p:spPr>
      </p:pic>
      <p:pic>
        <p:nvPicPr>
          <p:cNvPr id="39" name="图片 38">
            <a:extLst>
              <a:ext uri="{FF2B5EF4-FFF2-40B4-BE49-F238E27FC236}">
                <a16:creationId xmlns:a16="http://schemas.microsoft.com/office/drawing/2014/main" id="{6C4F5AFA-08F2-4A57-95D7-0E47C36651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25501" y="2238958"/>
            <a:ext cx="1732339" cy="1190042"/>
          </a:xfrm>
          <a:prstGeom prst="rect">
            <a:avLst/>
          </a:prstGeom>
        </p:spPr>
      </p:pic>
    </p:spTree>
    <p:extLst>
      <p:ext uri="{BB962C8B-B14F-4D97-AF65-F5344CB8AC3E}">
        <p14:creationId xmlns:p14="http://schemas.microsoft.com/office/powerpoint/2010/main" val="3354801995"/>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74490B6-449F-4EF5-82A4-6206493C8CAC}"/>
              </a:ext>
            </a:extLst>
          </p:cNvPr>
          <p:cNvGrpSpPr/>
          <p:nvPr/>
        </p:nvGrpSpPr>
        <p:grpSpPr>
          <a:xfrm>
            <a:off x="357400" y="705157"/>
            <a:ext cx="6661019" cy="4967074"/>
            <a:chOff x="899591" y="915566"/>
            <a:chExt cx="5780384" cy="4967074"/>
          </a:xfrm>
        </p:grpSpPr>
        <p:sp>
          <p:nvSpPr>
            <p:cNvPr id="6" name="矩形 5">
              <a:extLst>
                <a:ext uri="{FF2B5EF4-FFF2-40B4-BE49-F238E27FC236}">
                  <a16:creationId xmlns:a16="http://schemas.microsoft.com/office/drawing/2014/main" id="{FEC6221F-F8EE-4E4A-909E-A6C6293F938C}"/>
                </a:ext>
              </a:extLst>
            </p:cNvPr>
            <p:cNvSpPr/>
            <p:nvPr/>
          </p:nvSpPr>
          <p:spPr>
            <a:xfrm>
              <a:off x="3372493" y="2619943"/>
              <a:ext cx="3307482" cy="3262697"/>
            </a:xfrm>
            <a:prstGeom prst="rect">
              <a:avLst/>
            </a:prstGeom>
            <a:solidFill>
              <a:srgbClr val="2E3F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 name="椭圆 6">
              <a:extLst>
                <a:ext uri="{FF2B5EF4-FFF2-40B4-BE49-F238E27FC236}">
                  <a16:creationId xmlns:a16="http://schemas.microsoft.com/office/drawing/2014/main" id="{55CDFE68-FF2F-465F-BF22-0A99168ACBB3}"/>
                </a:ext>
              </a:extLst>
            </p:cNvPr>
            <p:cNvSpPr/>
            <p:nvPr/>
          </p:nvSpPr>
          <p:spPr>
            <a:xfrm>
              <a:off x="899591" y="915566"/>
              <a:ext cx="3439370" cy="3281324"/>
            </a:xfrm>
            <a:prstGeom prst="rect">
              <a:avLst/>
            </a:prstGeom>
            <a:solidFill>
              <a:srgbClr val="AE633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11" name="文本框 10">
            <a:extLst>
              <a:ext uri="{FF2B5EF4-FFF2-40B4-BE49-F238E27FC236}">
                <a16:creationId xmlns:a16="http://schemas.microsoft.com/office/drawing/2014/main" id="{825028C9-BC53-4EF6-9F0E-C6B8FCA0F2AC}"/>
              </a:ext>
            </a:extLst>
          </p:cNvPr>
          <p:cNvSpPr txBox="1"/>
          <p:nvPr/>
        </p:nvSpPr>
        <p:spPr>
          <a:xfrm>
            <a:off x="5681942" y="899596"/>
            <a:ext cx="1620957" cy="523220"/>
          </a:xfrm>
          <a:prstGeom prst="rect">
            <a:avLst/>
          </a:prstGeom>
          <a:noFill/>
        </p:spPr>
        <p:txBody>
          <a:bodyPr wrap="none" rtlCol="0">
            <a:spAutoFit/>
          </a:bodyPr>
          <a:lstStyle/>
          <a:p>
            <a:pPr algn="r"/>
            <a:r>
              <a:rPr lang="zh-CN" altLang="en-US" sz="2800" b="1" dirty="0">
                <a:latin typeface="Times New Roman" panose="02020603050405020304" pitchFamily="18" charset="0"/>
                <a:ea typeface="思源宋体 CN Medium" panose="02020500000000000000" pitchFamily="18" charset="-122"/>
                <a:cs typeface="Times New Roman" panose="02020603050405020304" pitchFamily="18" charset="0"/>
                <a:sym typeface="+mn-lt"/>
              </a:rPr>
              <a:t>在线观看</a:t>
            </a:r>
            <a:endParaRPr lang="zh-CN" altLang="en-US" sz="2000" b="1" i="1" dirty="0">
              <a:latin typeface="Times New Roman" panose="02020603050405020304" pitchFamily="18" charset="0"/>
              <a:ea typeface="思源宋体 CN Medium" panose="02020500000000000000" pitchFamily="18" charset="-122"/>
              <a:cs typeface="Times New Roman" panose="02020603050405020304" pitchFamily="18" charset="0"/>
              <a:sym typeface="+mn-lt"/>
            </a:endParaRPr>
          </a:p>
        </p:txBody>
      </p:sp>
      <p:cxnSp>
        <p:nvCxnSpPr>
          <p:cNvPr id="12" name="直接连接符 11">
            <a:extLst>
              <a:ext uri="{FF2B5EF4-FFF2-40B4-BE49-F238E27FC236}">
                <a16:creationId xmlns:a16="http://schemas.microsoft.com/office/drawing/2014/main" id="{92AF6253-9442-4EEB-A191-419CA8757A75}"/>
              </a:ext>
            </a:extLst>
          </p:cNvPr>
          <p:cNvCxnSpPr/>
          <p:nvPr/>
        </p:nvCxnSpPr>
        <p:spPr>
          <a:xfrm>
            <a:off x="5463449" y="605241"/>
            <a:ext cx="0" cy="1274866"/>
          </a:xfrm>
          <a:prstGeom prst="line">
            <a:avLst/>
          </a:prstGeom>
          <a:ln/>
        </p:spPr>
        <p:style>
          <a:lnRef idx="1">
            <a:schemeClr val="accent3"/>
          </a:lnRef>
          <a:fillRef idx="0">
            <a:schemeClr val="accent3"/>
          </a:fillRef>
          <a:effectRef idx="0">
            <a:schemeClr val="accent3"/>
          </a:effectRef>
          <a:fontRef idx="minor">
            <a:schemeClr val="tx1"/>
          </a:fontRef>
        </p:style>
      </p:cxnSp>
      <p:sp>
        <p:nvSpPr>
          <p:cNvPr id="14" name="文本框 13">
            <a:extLst>
              <a:ext uri="{FF2B5EF4-FFF2-40B4-BE49-F238E27FC236}">
                <a16:creationId xmlns:a16="http://schemas.microsoft.com/office/drawing/2014/main" id="{4D8C8284-6B64-4874-B474-23E22B071EDB}"/>
              </a:ext>
            </a:extLst>
          </p:cNvPr>
          <p:cNvSpPr txBox="1"/>
          <p:nvPr/>
        </p:nvSpPr>
        <p:spPr>
          <a:xfrm>
            <a:off x="7065469" y="3282346"/>
            <a:ext cx="1620957" cy="523220"/>
          </a:xfrm>
          <a:prstGeom prst="rect">
            <a:avLst/>
          </a:prstGeom>
          <a:noFill/>
        </p:spPr>
        <p:txBody>
          <a:bodyPr wrap="none" rtlCol="0">
            <a:spAutoFit/>
          </a:bodyPr>
          <a:lstStyle/>
          <a:p>
            <a:pPr algn="r"/>
            <a:r>
              <a:rPr lang="zh-CN" altLang="en-US" sz="2800" b="1" dirty="0">
                <a:latin typeface="Times New Roman" panose="02020603050405020304" pitchFamily="18" charset="0"/>
                <a:ea typeface="思源宋体 CN Medium" panose="02020500000000000000" pitchFamily="18" charset="-122"/>
                <a:cs typeface="Times New Roman" panose="02020603050405020304" pitchFamily="18" charset="0"/>
                <a:sym typeface="+mn-lt"/>
              </a:rPr>
              <a:t>云盘搜索</a:t>
            </a:r>
            <a:endParaRPr lang="zh-CN" altLang="en-US" sz="2000" b="1" i="1" dirty="0">
              <a:latin typeface="Times New Roman" panose="02020603050405020304" pitchFamily="18" charset="0"/>
              <a:ea typeface="思源宋体 CN Medium" panose="02020500000000000000" pitchFamily="18" charset="-122"/>
              <a:cs typeface="Times New Roman" panose="02020603050405020304" pitchFamily="18" charset="0"/>
              <a:sym typeface="+mn-lt"/>
            </a:endParaRPr>
          </a:p>
        </p:txBody>
      </p:sp>
      <p:cxnSp>
        <p:nvCxnSpPr>
          <p:cNvPr id="15" name="直接连接符 14">
            <a:extLst>
              <a:ext uri="{FF2B5EF4-FFF2-40B4-BE49-F238E27FC236}">
                <a16:creationId xmlns:a16="http://schemas.microsoft.com/office/drawing/2014/main" id="{3E122128-8CF1-4859-9611-EAFA53282B97}"/>
              </a:ext>
            </a:extLst>
          </p:cNvPr>
          <p:cNvCxnSpPr/>
          <p:nvPr/>
        </p:nvCxnSpPr>
        <p:spPr>
          <a:xfrm>
            <a:off x="8806089" y="2875746"/>
            <a:ext cx="0" cy="1274866"/>
          </a:xfrm>
          <a:prstGeom prst="line">
            <a:avLst/>
          </a:prstGeom>
          <a:ln/>
        </p:spPr>
        <p:style>
          <a:lnRef idx="1">
            <a:schemeClr val="accent3"/>
          </a:lnRef>
          <a:fillRef idx="0">
            <a:schemeClr val="accent3"/>
          </a:fillRef>
          <a:effectRef idx="0">
            <a:schemeClr val="accent3"/>
          </a:effectRef>
          <a:fontRef idx="minor">
            <a:schemeClr val="tx1"/>
          </a:fontRef>
        </p:style>
      </p:cxnSp>
      <p:sp>
        <p:nvSpPr>
          <p:cNvPr id="16" name="矩形 15">
            <a:extLst>
              <a:ext uri="{FF2B5EF4-FFF2-40B4-BE49-F238E27FC236}">
                <a16:creationId xmlns:a16="http://schemas.microsoft.com/office/drawing/2014/main" id="{05469C4B-F83B-479F-834D-36BED0CE2282}"/>
              </a:ext>
            </a:extLst>
          </p:cNvPr>
          <p:cNvSpPr/>
          <p:nvPr/>
        </p:nvSpPr>
        <p:spPr>
          <a:xfrm>
            <a:off x="8998462" y="3359289"/>
            <a:ext cx="2682092" cy="369332"/>
          </a:xfrm>
          <a:prstGeom prst="rect">
            <a:avLst/>
          </a:prstGeom>
        </p:spPr>
        <p:txBody>
          <a:bodyPr wrap="square">
            <a:spAutoFit/>
          </a:bodyPr>
          <a:lstStyle/>
          <a:p>
            <a:r>
              <a:rPr lang="zh-CN" altLang="en-US" b="1" dirty="0">
                <a:latin typeface="Times New Roman" panose="02020603050405020304" pitchFamily="18" charset="0"/>
                <a:ea typeface="思源宋体 CN Medium" panose="02020500000000000000" pitchFamily="18" charset="-122"/>
                <a:cs typeface="Times New Roman" panose="02020603050405020304" pitchFamily="18" charset="0"/>
                <a:sym typeface="+mn-lt"/>
              </a:rPr>
              <a:t>免费资源获取</a:t>
            </a:r>
          </a:p>
        </p:txBody>
      </p:sp>
      <p:pic>
        <p:nvPicPr>
          <p:cNvPr id="26" name="图片 25">
            <a:extLst>
              <a:ext uri="{FF2B5EF4-FFF2-40B4-BE49-F238E27FC236}">
                <a16:creationId xmlns:a16="http://schemas.microsoft.com/office/drawing/2014/main" id="{AC2C1C28-62B7-48E0-8081-E75214238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46" y="967958"/>
            <a:ext cx="3587826" cy="2545221"/>
          </a:xfrm>
          <a:prstGeom prst="rect">
            <a:avLst/>
          </a:prstGeom>
          <a:ln>
            <a:noFill/>
          </a:ln>
          <a:effectLst>
            <a:outerShdw blurRad="190500" algn="tl" rotWithShape="0">
              <a:srgbClr val="000000">
                <a:alpha val="70000"/>
              </a:srgbClr>
            </a:outerShdw>
          </a:effectLst>
        </p:spPr>
      </p:pic>
      <p:pic>
        <p:nvPicPr>
          <p:cNvPr id="28" name="图片 27">
            <a:extLst>
              <a:ext uri="{FF2B5EF4-FFF2-40B4-BE49-F238E27FC236}">
                <a16:creationId xmlns:a16="http://schemas.microsoft.com/office/drawing/2014/main" id="{66032761-7A5A-46FE-8B28-60FFF90C6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280" y="2635547"/>
            <a:ext cx="3335592" cy="27419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8463512"/>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6DCB8FE-1683-41ED-9192-3D6D40BFC035}"/>
              </a:ext>
            </a:extLst>
          </p:cNvPr>
          <p:cNvGrpSpPr/>
          <p:nvPr/>
        </p:nvGrpSpPr>
        <p:grpSpPr>
          <a:xfrm>
            <a:off x="5212079" y="1641056"/>
            <a:ext cx="5338551" cy="3588707"/>
            <a:chOff x="5235794" y="2307704"/>
            <a:chExt cx="6507000" cy="3196418"/>
          </a:xfrm>
        </p:grpSpPr>
        <p:cxnSp>
          <p:nvCxnSpPr>
            <p:cNvPr id="6" name="直接连接符 5">
              <a:extLst>
                <a:ext uri="{FF2B5EF4-FFF2-40B4-BE49-F238E27FC236}">
                  <a16:creationId xmlns:a16="http://schemas.microsoft.com/office/drawing/2014/main" id="{031FDF9F-0DEC-4966-A889-45DB9438E770}"/>
                </a:ext>
              </a:extLst>
            </p:cNvPr>
            <p:cNvCxnSpPr/>
            <p:nvPr/>
          </p:nvCxnSpPr>
          <p:spPr>
            <a:xfrm flipH="1">
              <a:off x="5235794" y="3117864"/>
              <a:ext cx="6283107" cy="0"/>
            </a:xfrm>
            <a:prstGeom prst="line">
              <a:avLst/>
            </a:prstGeom>
            <a:ln w="3175"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sp>
          <p:nvSpPr>
            <p:cNvPr id="8" name="íš1íḋè">
              <a:extLst>
                <a:ext uri="{FF2B5EF4-FFF2-40B4-BE49-F238E27FC236}">
                  <a16:creationId xmlns:a16="http://schemas.microsoft.com/office/drawing/2014/main" id="{654BF7C5-B43C-4DDD-9E8D-33625D69CBBD}"/>
                </a:ext>
              </a:extLst>
            </p:cNvPr>
            <p:cNvSpPr txBox="1"/>
            <p:nvPr/>
          </p:nvSpPr>
          <p:spPr>
            <a:xfrm>
              <a:off x="5370655" y="4682544"/>
              <a:ext cx="1808965" cy="45748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rPr>
                <a:t>影片评分</a:t>
              </a:r>
              <a:endParaRPr lang="id-ID"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ïṧḷïḋé">
              <a:extLst>
                <a:ext uri="{FF2B5EF4-FFF2-40B4-BE49-F238E27FC236}">
                  <a16:creationId xmlns:a16="http://schemas.microsoft.com/office/drawing/2014/main" id="{DB48417B-E0CB-40CD-ABB9-5AD1B840A583}"/>
                </a:ext>
              </a:extLst>
            </p:cNvPr>
            <p:cNvSpPr txBox="1"/>
            <p:nvPr/>
          </p:nvSpPr>
          <p:spPr>
            <a:xfrm>
              <a:off x="7591006" y="3814741"/>
              <a:ext cx="1808965" cy="45748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rPr>
                <a:t>上映时间</a:t>
              </a:r>
              <a:endParaRPr lang="id-ID"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iṧḻîḋê">
              <a:extLst>
                <a:ext uri="{FF2B5EF4-FFF2-40B4-BE49-F238E27FC236}">
                  <a16:creationId xmlns:a16="http://schemas.microsoft.com/office/drawing/2014/main" id="{961B41E9-5EA8-4211-B61D-0D79C470EC90}"/>
                </a:ext>
              </a:extLst>
            </p:cNvPr>
            <p:cNvSpPr txBox="1"/>
            <p:nvPr/>
          </p:nvSpPr>
          <p:spPr>
            <a:xfrm>
              <a:off x="9933829" y="4667874"/>
              <a:ext cx="1808965" cy="45748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rPr>
                <a:t>演员列表</a:t>
              </a:r>
              <a:endParaRPr lang="id-ID"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id="{FE001AAE-BCB4-4C55-A939-DABCBAE42D24}"/>
                </a:ext>
              </a:extLst>
            </p:cNvPr>
            <p:cNvCxnSpPr/>
            <p:nvPr/>
          </p:nvCxnSpPr>
          <p:spPr>
            <a:xfrm>
              <a:off x="7413561" y="3723156"/>
              <a:ext cx="0" cy="1780966"/>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12FBC0A-1995-4EFE-AFE0-7644831C63C7}"/>
                </a:ext>
              </a:extLst>
            </p:cNvPr>
            <p:cNvCxnSpPr/>
            <p:nvPr/>
          </p:nvCxnSpPr>
          <p:spPr>
            <a:xfrm>
              <a:off x="9599981" y="3666215"/>
              <a:ext cx="0" cy="1780966"/>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27223FE-1AB0-4980-A56E-01036CC9F439}"/>
                </a:ext>
              </a:extLst>
            </p:cNvPr>
            <p:cNvSpPr txBox="1"/>
            <p:nvPr/>
          </p:nvSpPr>
          <p:spPr>
            <a:xfrm>
              <a:off x="7094237" y="2307704"/>
              <a:ext cx="2483737" cy="575679"/>
            </a:xfrm>
            <a:prstGeom prst="rect">
              <a:avLst/>
            </a:prstGeom>
            <a:solidFill>
              <a:srgbClr val="D0A793"/>
            </a:solidFill>
          </p:spPr>
          <p:txBody>
            <a:bodyPr wrap="none" rtlCol="0">
              <a:spAutoFit/>
            </a:bodyPr>
            <a:lstStyle/>
            <a:p>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影片详情</a:t>
              </a:r>
            </a:p>
          </p:txBody>
        </p:sp>
      </p:grpSp>
      <p:sp>
        <p:nvSpPr>
          <p:cNvPr id="21" name="任意多边形: 形状 20">
            <a:extLst>
              <a:ext uri="{FF2B5EF4-FFF2-40B4-BE49-F238E27FC236}">
                <a16:creationId xmlns:a16="http://schemas.microsoft.com/office/drawing/2014/main" id="{793EA4D2-5AA4-4E8D-9F7C-4335A0181FE2}"/>
              </a:ext>
            </a:extLst>
          </p:cNvPr>
          <p:cNvSpPr/>
          <p:nvPr/>
        </p:nvSpPr>
        <p:spPr>
          <a:xfrm flipH="1" flipV="1">
            <a:off x="8856134" y="3589866"/>
            <a:ext cx="3335866" cy="3279795"/>
          </a:xfrm>
          <a:custGeom>
            <a:avLst/>
            <a:gdLst>
              <a:gd name="connsiteX0" fmla="*/ 0 w 4052262"/>
              <a:gd name="connsiteY0" fmla="*/ 0 h 3016345"/>
              <a:gd name="connsiteX1" fmla="*/ 4052262 w 4052262"/>
              <a:gd name="connsiteY1" fmla="*/ 0 h 3016345"/>
              <a:gd name="connsiteX2" fmla="*/ 3939818 w 4052262"/>
              <a:gd name="connsiteY2" fmla="*/ 42030 h 3016345"/>
              <a:gd name="connsiteX3" fmla="*/ 2418080 w 4052262"/>
              <a:gd name="connsiteY3" fmla="*/ 762001 h 3016345"/>
              <a:gd name="connsiteX4" fmla="*/ 1503680 w 4052262"/>
              <a:gd name="connsiteY4" fmla="*/ 1899921 h 3016345"/>
              <a:gd name="connsiteX5" fmla="*/ 77467 w 4052262"/>
              <a:gd name="connsiteY5" fmla="*/ 3016345 h 3016345"/>
              <a:gd name="connsiteX6" fmla="*/ 0 w 4052262"/>
              <a:gd name="connsiteY6" fmla="*/ 3015938 h 3016345"/>
              <a:gd name="connsiteX7" fmla="*/ 0 w 4052262"/>
              <a:gd name="connsiteY7" fmla="*/ 0 h 301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262" h="3016345">
                <a:moveTo>
                  <a:pt x="0" y="0"/>
                </a:moveTo>
                <a:lnTo>
                  <a:pt x="4052262" y="0"/>
                </a:lnTo>
                <a:lnTo>
                  <a:pt x="3939818" y="42030"/>
                </a:lnTo>
                <a:cubicBezTo>
                  <a:pt x="3347561" y="268447"/>
                  <a:pt x="2797810" y="501651"/>
                  <a:pt x="2418080" y="762001"/>
                </a:cubicBezTo>
                <a:cubicBezTo>
                  <a:pt x="1911773" y="1109134"/>
                  <a:pt x="1930400" y="1539241"/>
                  <a:pt x="1503680" y="1899921"/>
                </a:cubicBezTo>
                <a:cubicBezTo>
                  <a:pt x="1156970" y="2192974"/>
                  <a:pt x="472665" y="2961119"/>
                  <a:pt x="77467" y="3016345"/>
                </a:cubicBezTo>
                <a:lnTo>
                  <a:pt x="0" y="3015938"/>
                </a:lnTo>
                <a:lnTo>
                  <a:pt x="0" y="0"/>
                </a:lnTo>
                <a:close/>
              </a:path>
            </a:pathLst>
          </a:cu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45D11707-0FDF-4BCF-9596-24392649340B}"/>
              </a:ext>
            </a:extLst>
          </p:cNvPr>
          <p:cNvGrpSpPr/>
          <p:nvPr/>
        </p:nvGrpSpPr>
        <p:grpSpPr>
          <a:xfrm>
            <a:off x="11023600" y="5571067"/>
            <a:ext cx="960149" cy="959764"/>
            <a:chOff x="318982" y="378394"/>
            <a:chExt cx="1301567" cy="1316029"/>
          </a:xfrm>
        </p:grpSpPr>
        <p:sp>
          <p:nvSpPr>
            <p:cNvPr id="23" name="椭圆 22">
              <a:extLst>
                <a:ext uri="{FF2B5EF4-FFF2-40B4-BE49-F238E27FC236}">
                  <a16:creationId xmlns:a16="http://schemas.microsoft.com/office/drawing/2014/main" id="{FE72C367-84B3-469F-A056-B84A868CAC14}"/>
                </a:ext>
              </a:extLst>
            </p:cNvPr>
            <p:cNvSpPr/>
            <p:nvPr/>
          </p:nvSpPr>
          <p:spPr>
            <a:xfrm>
              <a:off x="883406" y="950049"/>
              <a:ext cx="172720" cy="172720"/>
            </a:xfrm>
            <a:prstGeom prst="ellipse">
              <a:avLst/>
            </a:prstGeom>
            <a:solidFill>
              <a:srgbClr val="EFE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009AE5B1-4269-4CBC-B4C4-12B5BF29D7E9}"/>
                </a:ext>
              </a:extLst>
            </p:cNvPr>
            <p:cNvPicPr>
              <a:picLocks noChangeAspect="1"/>
            </p:cNvPicPr>
            <p:nvPr/>
          </p:nvPicPr>
          <p:blipFill>
            <a:blip r:embed="rId3"/>
            <a:stretch>
              <a:fillRect/>
            </a:stretch>
          </p:blipFill>
          <p:spPr>
            <a:xfrm>
              <a:off x="318982" y="378394"/>
              <a:ext cx="1301567" cy="1316029"/>
            </a:xfrm>
            <a:prstGeom prst="rect">
              <a:avLst/>
            </a:prstGeom>
          </p:spPr>
        </p:pic>
      </p:grpSp>
      <p:pic>
        <p:nvPicPr>
          <p:cNvPr id="25" name="图片 24">
            <a:extLst>
              <a:ext uri="{FF2B5EF4-FFF2-40B4-BE49-F238E27FC236}">
                <a16:creationId xmlns:a16="http://schemas.microsoft.com/office/drawing/2014/main" id="{8F0A0024-B80B-4FBB-8A02-9BB06663901C}"/>
              </a:ext>
            </a:extLst>
          </p:cNvPr>
          <p:cNvPicPr>
            <a:picLocks noChangeAspect="1"/>
          </p:cNvPicPr>
          <p:nvPr/>
        </p:nvPicPr>
        <p:blipFill rotWithShape="1">
          <a:blip r:embed="rId4">
            <a:extLst>
              <a:ext uri="{28A0092B-C50C-407E-A947-70E740481C1C}">
                <a14:useLocalDpi xmlns:a14="http://schemas.microsoft.com/office/drawing/2010/main" val="0"/>
              </a:ext>
            </a:extLst>
          </a:blip>
          <a:srcRect r="13492"/>
          <a:stretch/>
        </p:blipFill>
        <p:spPr>
          <a:xfrm>
            <a:off x="40337" y="575620"/>
            <a:ext cx="5043022" cy="5955211"/>
          </a:xfrm>
          <a:prstGeom prst="rect">
            <a:avLst/>
          </a:prstGeom>
        </p:spPr>
      </p:pic>
      <p:sp>
        <p:nvSpPr>
          <p:cNvPr id="26" name="iṧḻîḋê">
            <a:extLst>
              <a:ext uri="{FF2B5EF4-FFF2-40B4-BE49-F238E27FC236}">
                <a16:creationId xmlns:a16="http://schemas.microsoft.com/office/drawing/2014/main" id="{2C48701B-C36D-4897-8BE1-5D0BB0DE3E41}"/>
              </a:ext>
            </a:extLst>
          </p:cNvPr>
          <p:cNvSpPr txBox="1"/>
          <p:nvPr/>
        </p:nvSpPr>
        <p:spPr>
          <a:xfrm>
            <a:off x="7166341" y="4290884"/>
            <a:ext cx="1484133" cy="513636"/>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rPr>
              <a:t>影片类型</a:t>
            </a:r>
            <a:endParaRPr lang="id-ID"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iṧḻîḋê">
            <a:extLst>
              <a:ext uri="{FF2B5EF4-FFF2-40B4-BE49-F238E27FC236}">
                <a16:creationId xmlns:a16="http://schemas.microsoft.com/office/drawing/2014/main" id="{63464AA7-C264-4822-B70C-2EAF18ACC751}"/>
              </a:ext>
            </a:extLst>
          </p:cNvPr>
          <p:cNvSpPr txBox="1"/>
          <p:nvPr/>
        </p:nvSpPr>
        <p:spPr>
          <a:xfrm>
            <a:off x="9078231" y="3354354"/>
            <a:ext cx="1484133" cy="513636"/>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rPr>
              <a:t>评分人数</a:t>
            </a:r>
            <a:endParaRPr lang="id-ID"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iṧḻîḋê">
            <a:extLst>
              <a:ext uri="{FF2B5EF4-FFF2-40B4-BE49-F238E27FC236}">
                <a16:creationId xmlns:a16="http://schemas.microsoft.com/office/drawing/2014/main" id="{9C023F16-29B9-4BD2-A54D-57287E7F8CEF}"/>
              </a:ext>
            </a:extLst>
          </p:cNvPr>
          <p:cNvSpPr txBox="1"/>
          <p:nvPr/>
        </p:nvSpPr>
        <p:spPr>
          <a:xfrm>
            <a:off x="5371798" y="3359601"/>
            <a:ext cx="1484133" cy="513636"/>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rPr>
              <a:t>影片名称</a:t>
            </a:r>
            <a:endParaRPr lang="id-ID"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78903290"/>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4DE0AA-5ADF-4267-A8D8-3A812B80386D}"/>
              </a:ext>
            </a:extLst>
          </p:cNvPr>
          <p:cNvSpPr/>
          <p:nvPr/>
        </p:nvSpPr>
        <p:spPr>
          <a:xfrm>
            <a:off x="2178" y="2665557"/>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299A558C-509E-4EBB-B79A-3F4B7E24CBA6}"/>
              </a:ext>
            </a:extLst>
          </p:cNvPr>
          <p:cNvCxnSpPr>
            <a:cxnSpLocks/>
          </p:cNvCxnSpPr>
          <p:nvPr/>
        </p:nvCxnSpPr>
        <p:spPr>
          <a:xfrm>
            <a:off x="191590" y="3444238"/>
            <a:ext cx="1357447" cy="0"/>
          </a:xfrm>
          <a:prstGeom prst="line">
            <a:avLst/>
          </a:prstGeom>
          <a:ln w="28575">
            <a:solidFill>
              <a:srgbClr val="2E3F55"/>
            </a:solidFill>
            <a:prstDash val="lgDashDotDot"/>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BAF4008-6B8C-4628-AD1E-770278D56DB8}"/>
              </a:ext>
            </a:extLst>
          </p:cNvPr>
          <p:cNvSpPr/>
          <p:nvPr/>
        </p:nvSpPr>
        <p:spPr>
          <a:xfrm>
            <a:off x="12000410" y="2665557"/>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CD34E10A-DCF6-4D27-A239-A839848EE226}"/>
              </a:ext>
            </a:extLst>
          </p:cNvPr>
          <p:cNvCxnSpPr>
            <a:cxnSpLocks/>
          </p:cNvCxnSpPr>
          <p:nvPr/>
        </p:nvCxnSpPr>
        <p:spPr>
          <a:xfrm>
            <a:off x="10832375" y="3444238"/>
            <a:ext cx="1357447" cy="0"/>
          </a:xfrm>
          <a:prstGeom prst="line">
            <a:avLst/>
          </a:prstGeom>
          <a:ln w="28575">
            <a:solidFill>
              <a:srgbClr val="2E3F55"/>
            </a:solidFill>
            <a:prstDash val="lgDashDotDot"/>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D9E351C-F991-401A-976B-9FAC18AAACFD}"/>
              </a:ext>
            </a:extLst>
          </p:cNvPr>
          <p:cNvGrpSpPr/>
          <p:nvPr/>
        </p:nvGrpSpPr>
        <p:grpSpPr>
          <a:xfrm>
            <a:off x="3431177" y="627017"/>
            <a:ext cx="5207726" cy="4943937"/>
            <a:chOff x="3431177" y="627017"/>
            <a:chExt cx="5207726" cy="4943937"/>
          </a:xfrm>
        </p:grpSpPr>
        <p:sp>
          <p:nvSpPr>
            <p:cNvPr id="17" name="椭圆 16">
              <a:extLst>
                <a:ext uri="{FF2B5EF4-FFF2-40B4-BE49-F238E27FC236}">
                  <a16:creationId xmlns:a16="http://schemas.microsoft.com/office/drawing/2014/main" id="{7F34BDA9-5A12-47BD-83A5-21F15A58D806}"/>
                </a:ext>
              </a:extLst>
            </p:cNvPr>
            <p:cNvSpPr/>
            <p:nvPr/>
          </p:nvSpPr>
          <p:spPr>
            <a:xfrm>
              <a:off x="4007031" y="1287045"/>
              <a:ext cx="4177938" cy="4283909"/>
            </a:xfrm>
            <a:prstGeom prst="ellipse">
              <a:avLst/>
            </a:prstGeom>
            <a:noFill/>
            <a:ln w="38100">
              <a:gradFill>
                <a:gsLst>
                  <a:gs pos="100000">
                    <a:srgbClr val="AE6339"/>
                  </a:gs>
                  <a:gs pos="65000">
                    <a:srgbClr val="EFE6D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8" name="矩形 17">
              <a:extLst>
                <a:ext uri="{FF2B5EF4-FFF2-40B4-BE49-F238E27FC236}">
                  <a16:creationId xmlns:a16="http://schemas.microsoft.com/office/drawing/2014/main" id="{4D6DF907-ED6B-40B1-AD6E-36163B1A427E}"/>
                </a:ext>
              </a:extLst>
            </p:cNvPr>
            <p:cNvSpPr/>
            <p:nvPr/>
          </p:nvSpPr>
          <p:spPr>
            <a:xfrm>
              <a:off x="3431177" y="627017"/>
              <a:ext cx="5207726" cy="2801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6DA6F851-195E-4925-B116-1F2AA67B5AD2}"/>
                </a:ext>
              </a:extLst>
            </p:cNvPr>
            <p:cNvGrpSpPr/>
            <p:nvPr/>
          </p:nvGrpSpPr>
          <p:grpSpPr>
            <a:xfrm>
              <a:off x="4489269" y="1775320"/>
              <a:ext cx="3213463" cy="3307361"/>
              <a:chOff x="4489269" y="1775320"/>
              <a:chExt cx="3213463" cy="3307361"/>
            </a:xfrm>
          </p:grpSpPr>
          <p:sp>
            <p:nvSpPr>
              <p:cNvPr id="5" name="文本框 4">
                <a:extLst>
                  <a:ext uri="{FF2B5EF4-FFF2-40B4-BE49-F238E27FC236}">
                    <a16:creationId xmlns:a16="http://schemas.microsoft.com/office/drawing/2014/main" id="{AF1FE809-A5E6-409E-913E-E07E631B8591}"/>
                  </a:ext>
                </a:extLst>
              </p:cNvPr>
              <p:cNvSpPr txBox="1"/>
              <p:nvPr/>
            </p:nvSpPr>
            <p:spPr>
              <a:xfrm>
                <a:off x="4489269" y="1775320"/>
                <a:ext cx="3213463" cy="3307361"/>
              </a:xfrm>
              <a:prstGeom prst="rect">
                <a:avLst/>
              </a:prstGeom>
              <a:noFill/>
            </p:spPr>
            <p:txBody>
              <a:bodyPr wrap="square" rtlCol="0">
                <a:prstTxWarp prst="textCircle">
                  <a:avLst/>
                </a:prstTxWarp>
                <a:spAutoFit/>
              </a:bodyPr>
              <a:lstStyle/>
              <a:p>
                <a:endParaRPr lang="zh-CN" altLang="en-US" sz="4400" b="1" dirty="0">
                  <a:solidFill>
                    <a:srgbClr val="AE6339"/>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C19B4200-C4BF-4AD0-9F97-41A63DA525F3}"/>
                  </a:ext>
                </a:extLst>
              </p:cNvPr>
              <p:cNvSpPr txBox="1"/>
              <p:nvPr/>
            </p:nvSpPr>
            <p:spPr>
              <a:xfrm>
                <a:off x="4693919" y="2859613"/>
                <a:ext cx="2804161" cy="1138773"/>
              </a:xfrm>
              <a:prstGeom prst="rect">
                <a:avLst/>
              </a:prstGeom>
              <a:noFill/>
            </p:spPr>
            <p:txBody>
              <a:bodyPr wrap="square" rtlCol="0">
                <a:spAutoFit/>
              </a:bodyPr>
              <a:lstStyle/>
              <a:p>
                <a:pPr algn="ctr"/>
                <a:r>
                  <a:rPr lang="en-US" altLang="zh-CN" sz="3200" b="1" dirty="0">
                    <a:solidFill>
                      <a:srgbClr val="AE6339"/>
                    </a:solidFill>
                    <a:latin typeface="Times New Roman" panose="02020603050405020304" pitchFamily="18" charset="0"/>
                    <a:cs typeface="Times New Roman" panose="02020603050405020304" pitchFamily="18" charset="0"/>
                  </a:rPr>
                  <a:t>Part 02</a:t>
                </a:r>
              </a:p>
              <a:p>
                <a:pPr algn="ctr"/>
                <a:r>
                  <a:rPr lang="zh-CN" altLang="en-US" sz="3600" b="1" dirty="0">
                    <a:solidFill>
                      <a:srgbClr val="AE6339"/>
                    </a:solidFill>
                    <a:latin typeface="思源宋体 Heavy" panose="02020900000000000000" pitchFamily="18" charset="-122"/>
                    <a:ea typeface="思源宋体 Heavy" panose="02020900000000000000" pitchFamily="18" charset="-122"/>
                  </a:rPr>
                  <a:t>爬虫实现</a:t>
                </a:r>
              </a:p>
            </p:txBody>
          </p:sp>
        </p:grpSp>
      </p:grpSp>
      <p:sp>
        <p:nvSpPr>
          <p:cNvPr id="20" name="矩形 19">
            <a:extLst>
              <a:ext uri="{FF2B5EF4-FFF2-40B4-BE49-F238E27FC236}">
                <a16:creationId xmlns:a16="http://schemas.microsoft.com/office/drawing/2014/main" id="{53EB36FD-89B3-4CCA-A9E1-F78F03EC5654}"/>
              </a:ext>
            </a:extLst>
          </p:cNvPr>
          <p:cNvSpPr/>
          <p:nvPr/>
        </p:nvSpPr>
        <p:spPr>
          <a:xfrm rot="5400000">
            <a:off x="6001293" y="5999852"/>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E86C6FF-F1AF-40AD-9FAD-EB8EE50CDE05}"/>
              </a:ext>
            </a:extLst>
          </p:cNvPr>
          <p:cNvSpPr/>
          <p:nvPr/>
        </p:nvSpPr>
        <p:spPr>
          <a:xfrm rot="5400000">
            <a:off x="5940334" y="-677622"/>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9746421"/>
      </p:ext>
    </p:extLst>
  </p:cSld>
  <p:clrMapOvr>
    <a:masterClrMapping/>
  </p:clrMapOvr>
  <mc:AlternateContent xmlns:mc="http://schemas.openxmlformats.org/markup-compatibility/2006" xmlns:p15="http://schemas.microsoft.com/office/powerpoint/2012/main">
    <mc:Choice Requires="p15">
      <p:transition spd="slow"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ISLIDE.DIAGRAM" val="24939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421</Words>
  <Application>Microsoft Office PowerPoint</Application>
  <PresentationFormat>宽屏</PresentationFormat>
  <Paragraphs>59</Paragraphs>
  <Slides>20</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等线 Light</vt:lpstr>
      <vt:lpstr>黑体</vt:lpstr>
      <vt:lpstr>思源宋体 Heavy</vt:lpstr>
      <vt:lpstr>Arial</vt:lpstr>
      <vt:lpstr>Segoe UI Semilight</vt:lpstr>
      <vt:lpstr>Times New Roman</vt:lpstr>
      <vt:lpstr>Office 主题​​</vt:lpstr>
      <vt:lpstr>PowerPoint 演示文稿</vt:lpstr>
      <vt:lpstr>项目简介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凯 唐</dc:creator>
  <cp:lastModifiedBy>王 大帅</cp:lastModifiedBy>
  <cp:revision>45</cp:revision>
  <dcterms:created xsi:type="dcterms:W3CDTF">2019-05-02T12:53:29Z</dcterms:created>
  <dcterms:modified xsi:type="dcterms:W3CDTF">2019-07-27T09:12:32Z</dcterms:modified>
</cp:coreProperties>
</file>